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8401-6D97-4C4E-BDFD-50D42C6A5DA4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644E-83BA-4B75-A9E6-99690B8A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черновик макета визит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франшизе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связаться с менеджером</a:t>
            </a:r>
            <a:endParaRPr lang="ru-RU" sz="18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именно «Сириус»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Франшиза от лидера рынка</a:t>
            </a:r>
          </a:p>
          <a:p>
            <a:pPr algn="l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Перспективная идея для бизнеса на быстрорастущем рынке.</a:t>
            </a:r>
          </a:p>
          <a:p>
            <a:pPr algn="l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Ежегодный рост Российского рынка        Увеличение доли  обслуживания мест             Антикризисный бизнес                         </a:t>
            </a:r>
          </a:p>
          <a:p>
            <a:pPr algn="l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ритуальных услуг на 25-30%                  захоронений на рынке ритуальных         при общем падении в 2013-2015</a:t>
            </a:r>
          </a:p>
          <a:p>
            <a:pPr algn="l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услуг более чем в 10 раз за 3 года              обороты ритуальных услуг не </a:t>
            </a:r>
          </a:p>
          <a:p>
            <a:pPr algn="l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снизились, а некоторые игроки </a:t>
            </a:r>
          </a:p>
          <a:p>
            <a:pPr algn="l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увеличили их в 1,5 раза!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algn="l"/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l"/>
            <a:endParaRPr lang="ru-RU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рядом…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epositphotos_1319016-Graphic-of-grow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4500570"/>
            <a:ext cx="1643074" cy="1214446"/>
          </a:xfrm>
          <a:prstGeom prst="rect">
            <a:avLst/>
          </a:prstGeom>
        </p:spPr>
      </p:pic>
      <p:pic>
        <p:nvPicPr>
          <p:cNvPr id="8" name="Рисунок 7" descr="0000121847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4714884"/>
            <a:ext cx="1809761" cy="1357322"/>
          </a:xfrm>
          <a:prstGeom prst="rect">
            <a:avLst/>
          </a:prstGeom>
        </p:spPr>
      </p:pic>
      <p:pic>
        <p:nvPicPr>
          <p:cNvPr id="10" name="Рисунок 9" descr="728295_диаграмма-роста-3d-бизнеса-человека-Финансы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5214950"/>
            <a:ext cx="1809741" cy="135730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 rot="1647858">
            <a:off x="6461436" y="1900302"/>
            <a:ext cx="3049732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ЭКСКЛЮЗИВ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гаражи размыты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3286124"/>
            <a:ext cx="9144001" cy="35718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214422"/>
            <a:ext cx="809623" cy="809623"/>
          </a:xfrm>
          <a:prstGeom prst="rect">
            <a:avLst/>
          </a:prstGeom>
        </p:spPr>
      </p:pic>
      <p:pic>
        <p:nvPicPr>
          <p:cNvPr id="9" name="Рисунок 8" descr="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4612" y="1142984"/>
            <a:ext cx="795326" cy="795326"/>
          </a:xfrm>
          <a:prstGeom prst="rect">
            <a:avLst/>
          </a:prstGeom>
        </p:spPr>
      </p:pic>
      <p:pic>
        <p:nvPicPr>
          <p:cNvPr id="11" name="Рисунок 10" descr="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4" y="1214422"/>
            <a:ext cx="766746" cy="766746"/>
          </a:xfrm>
          <a:prstGeom prst="rect">
            <a:avLst/>
          </a:prstGeom>
        </p:spPr>
      </p:pic>
      <p:pic>
        <p:nvPicPr>
          <p:cNvPr id="12" name="Рисунок 11" descr="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72396" y="1285860"/>
            <a:ext cx="695308" cy="69530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Впервые на рынке франшиз ритуальные услуги!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1857364"/>
            <a:ext cx="86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928802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Впервые в России, не          Лидер в предоставлении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Перспективный мировой                 Просто и понятно.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имеет аналогов и       эксклюзивных и инновационных        формат, набирающий                 Качественно и быстро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конкурентов!                     Ритуальных услуг!                  успех в кротчайшие сроки        по скорости обслуживания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офи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" y="2143116"/>
            <a:ext cx="9144020" cy="5000660"/>
          </a:xfrm>
        </p:spPr>
      </p:pic>
      <p:pic>
        <p:nvPicPr>
          <p:cNvPr id="7" name="Рисунок 6" descr="офи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2859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Почему именно «Сириус»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1000108"/>
            <a:ext cx="785818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1" name="Рисунок 10" descr="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1000108"/>
            <a:ext cx="766747" cy="766747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3" name="Рисунок 12" descr="1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15206" y="928670"/>
            <a:ext cx="795021" cy="795021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4" name="TextBox 13"/>
          <p:cNvSpPr txBox="1"/>
          <p:nvPr/>
        </p:nvSpPr>
        <p:spPr>
          <a:xfrm>
            <a:off x="0" y="1714488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Первый на рынке                   Лидер рынка                     Синоним категории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Первые на рынке ритуальных услуг            Лидирующая позиция                       Синоним категории- в Пензе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по эксклюзивным предложениям         среди компаний предлагающих    «Сириусом»  называют теперь  услуги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благоустройства мест захоронений               аналогичные услуги                 по благоустройству мест захоронений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Успешный и эффективный опыт собственной работы</a:t>
            </a:r>
            <a:endParaRPr lang="ru-RU" sz="2400" b="1" dirty="0"/>
          </a:p>
        </p:txBody>
      </p:sp>
      <p:pic>
        <p:nvPicPr>
          <p:cNvPr id="4" name="Содержимое 3" descr="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1" y="1738293"/>
            <a:ext cx="1047765" cy="1047765"/>
          </a:xfrm>
        </p:spPr>
      </p:pic>
      <p:pic>
        <p:nvPicPr>
          <p:cNvPr id="5" name="Рисунок 4" descr="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1714488"/>
            <a:ext cx="1000132" cy="1000132"/>
          </a:xfrm>
          <a:prstGeom prst="rect">
            <a:avLst/>
          </a:prstGeom>
        </p:spPr>
      </p:pic>
      <p:pic>
        <p:nvPicPr>
          <p:cNvPr id="6" name="Рисунок 5" descr="1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643050"/>
            <a:ext cx="1052499" cy="1052499"/>
          </a:xfrm>
          <a:prstGeom prst="rect">
            <a:avLst/>
          </a:prstGeom>
        </p:spPr>
      </p:pic>
      <p:pic>
        <p:nvPicPr>
          <p:cNvPr id="8" name="Рисунок 7" descr="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182" y="4357694"/>
            <a:ext cx="1714512" cy="11256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8574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Постоянно растущая                         Минимальные                         Возвращаемость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клиентская база                                  вложения                                     клиентов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64357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бизнеса «с нуля» собственными силами и средствами,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продуманное «до мелочей»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211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Успешный и эффективный опыт собственной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Эльмира</dc:creator>
  <cp:lastModifiedBy>Эльмира</cp:lastModifiedBy>
  <cp:revision>23</cp:revision>
  <dcterms:created xsi:type="dcterms:W3CDTF">2016-07-11T06:44:50Z</dcterms:created>
  <dcterms:modified xsi:type="dcterms:W3CDTF">2016-08-25T06:20:22Z</dcterms:modified>
</cp:coreProperties>
</file>