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78" r:id="rId6"/>
    <p:sldId id="280" r:id="rId7"/>
    <p:sldId id="281" r:id="rId8"/>
    <p:sldId id="282" r:id="rId9"/>
    <p:sldId id="284" r:id="rId10"/>
    <p:sldId id="285" r:id="rId11"/>
    <p:sldId id="368" r:id="rId12"/>
    <p:sldId id="291" r:id="rId13"/>
    <p:sldId id="283" r:id="rId14"/>
    <p:sldId id="259" r:id="rId15"/>
    <p:sldId id="261" r:id="rId16"/>
    <p:sldId id="262" r:id="rId17"/>
    <p:sldId id="267" r:id="rId18"/>
    <p:sldId id="369" r:id="rId19"/>
    <p:sldId id="264" r:id="rId20"/>
    <p:sldId id="265" r:id="rId21"/>
    <p:sldId id="304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65" r:id="rId41"/>
    <p:sldId id="366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7" r:id="rId52"/>
    <p:sldId id="287" r:id="rId53"/>
    <p:sldId id="288" r:id="rId54"/>
    <p:sldId id="289" r:id="rId55"/>
    <p:sldId id="29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269" r:id="rId74"/>
    <p:sldId id="270" r:id="rId75"/>
    <p:sldId id="271" r:id="rId76"/>
    <p:sldId id="272" r:id="rId77"/>
    <p:sldId id="273" r:id="rId78"/>
    <p:sldId id="316" r:id="rId79"/>
    <p:sldId id="319" r:id="rId80"/>
    <p:sldId id="320" r:id="rId81"/>
    <p:sldId id="317" r:id="rId82"/>
    <p:sldId id="318" r:id="rId83"/>
    <p:sldId id="274" r:id="rId84"/>
    <p:sldId id="275" r:id="rId8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93574" autoAdjust="0"/>
  </p:normalViewPr>
  <p:slideViewPr>
    <p:cSldViewPr>
      <p:cViewPr varScale="1">
        <p:scale>
          <a:sx n="160" d="100"/>
          <a:sy n="160" d="100"/>
        </p:scale>
        <p:origin x="800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8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24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75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9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7496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794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78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41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1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23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3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99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98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E8EC0-08B7-44EF-9150-C00C9DE75CD6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AA4D8-5605-4AD7-B3FD-A5ABC4590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55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2.png"/><Relationship Id="rId7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38.png"/><Relationship Id="rId9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3.jpeg"/><Relationship Id="rId4" Type="http://schemas.openxmlformats.org/officeDocument/2006/relationships/image" Target="../media/image38.png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4.png"/><Relationship Id="rId7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3.png"/><Relationship Id="rId7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3.png"/><Relationship Id="rId7" Type="http://schemas.openxmlformats.org/officeDocument/2006/relationships/image" Target="../media/image4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image" Target="../media/image74.png"/><Relationship Id="rId9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5.png"/><Relationship Id="rId7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4.png"/><Relationship Id="rId10" Type="http://schemas.openxmlformats.org/officeDocument/2006/relationships/image" Target="../media/image3.jpeg"/><Relationship Id="rId4" Type="http://schemas.openxmlformats.org/officeDocument/2006/relationships/image" Target="../media/image73.png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5.png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3.jpeg"/><Relationship Id="rId5" Type="http://schemas.openxmlformats.org/officeDocument/2006/relationships/image" Target="../media/image73.png"/><Relationship Id="rId10" Type="http://schemas.openxmlformats.org/officeDocument/2006/relationships/image" Target="../media/image2.png"/><Relationship Id="rId4" Type="http://schemas.openxmlformats.org/officeDocument/2006/relationships/image" Target="../media/image76.png"/><Relationship Id="rId9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7.png"/><Relationship Id="rId7" Type="http://schemas.openxmlformats.org/officeDocument/2006/relationships/image" Target="../media/image74.png"/><Relationship Id="rId12" Type="http://schemas.openxmlformats.org/officeDocument/2006/relationships/image" Target="../media/image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2.png"/><Relationship Id="rId5" Type="http://schemas.openxmlformats.org/officeDocument/2006/relationships/image" Target="../media/image76.png"/><Relationship Id="rId10" Type="http://schemas.openxmlformats.org/officeDocument/2006/relationships/image" Target="../media/image45.png"/><Relationship Id="rId4" Type="http://schemas.openxmlformats.org/officeDocument/2006/relationships/image" Target="../media/image75.png"/><Relationship Id="rId9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3.jpeg"/><Relationship Id="rId3" Type="http://schemas.openxmlformats.org/officeDocument/2006/relationships/image" Target="../media/image77.png"/><Relationship Id="rId7" Type="http://schemas.openxmlformats.org/officeDocument/2006/relationships/image" Target="../media/image73.png"/><Relationship Id="rId12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45.png"/><Relationship Id="rId5" Type="http://schemas.openxmlformats.org/officeDocument/2006/relationships/image" Target="../media/image78.png"/><Relationship Id="rId10" Type="http://schemas.openxmlformats.org/officeDocument/2006/relationships/image" Target="../media/image70.png"/><Relationship Id="rId4" Type="http://schemas.openxmlformats.org/officeDocument/2006/relationships/image" Target="../media/image75.png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.png"/><Relationship Id="rId3" Type="http://schemas.openxmlformats.org/officeDocument/2006/relationships/image" Target="../media/image77.png"/><Relationship Id="rId7" Type="http://schemas.openxmlformats.org/officeDocument/2006/relationships/image" Target="../media/image73.png"/><Relationship Id="rId12" Type="http://schemas.openxmlformats.org/officeDocument/2006/relationships/image" Target="../media/image4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70.png"/><Relationship Id="rId5" Type="http://schemas.openxmlformats.org/officeDocument/2006/relationships/image" Target="../media/image79.png"/><Relationship Id="rId10" Type="http://schemas.openxmlformats.org/officeDocument/2006/relationships/image" Target="../media/image7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3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2.png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85.png"/><Relationship Id="rId7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3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3.png"/><Relationship Id="rId10" Type="http://schemas.openxmlformats.org/officeDocument/2006/relationships/image" Target="../media/image3.jpeg"/><Relationship Id="rId4" Type="http://schemas.openxmlformats.org/officeDocument/2006/relationships/image" Target="../media/image84.png"/><Relationship Id="rId9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3.jpeg"/><Relationship Id="rId5" Type="http://schemas.openxmlformats.org/officeDocument/2006/relationships/image" Target="../media/image83.png"/><Relationship Id="rId10" Type="http://schemas.openxmlformats.org/officeDocument/2006/relationships/image" Target="../media/image2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12" Type="http://schemas.openxmlformats.org/officeDocument/2006/relationships/image" Target="../media/image3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2.png"/><Relationship Id="rId5" Type="http://schemas.openxmlformats.org/officeDocument/2006/relationships/image" Target="../media/image83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2.png"/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openxmlformats.org/officeDocument/2006/relationships/image" Target="../media/image91.png"/><Relationship Id="rId1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92.png"/><Relationship Id="rId12" Type="http://schemas.openxmlformats.org/officeDocument/2006/relationships/image" Target="../media/image87.png"/><Relationship Id="rId2" Type="http://schemas.openxmlformats.org/officeDocument/2006/relationships/image" Target="../media/image81.jpe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91.png"/><Relationship Id="rId5" Type="http://schemas.openxmlformats.org/officeDocument/2006/relationships/image" Target="../media/image83.png"/><Relationship Id="rId15" Type="http://schemas.openxmlformats.org/officeDocument/2006/relationships/image" Target="../media/image2.png"/><Relationship Id="rId10" Type="http://schemas.openxmlformats.org/officeDocument/2006/relationships/image" Target="../media/image93.png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3.jpeg"/><Relationship Id="rId3" Type="http://schemas.openxmlformats.org/officeDocument/2006/relationships/image" Target="../media/image85.png"/><Relationship Id="rId7" Type="http://schemas.openxmlformats.org/officeDocument/2006/relationships/image" Target="../media/image92.png"/><Relationship Id="rId12" Type="http://schemas.openxmlformats.org/officeDocument/2006/relationships/image" Target="../media/image95.png"/><Relationship Id="rId17" Type="http://schemas.openxmlformats.org/officeDocument/2006/relationships/image" Target="../media/image2.png"/><Relationship Id="rId2" Type="http://schemas.openxmlformats.org/officeDocument/2006/relationships/image" Target="../media/image81.jpe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93.png"/><Relationship Id="rId5" Type="http://schemas.openxmlformats.org/officeDocument/2006/relationships/image" Target="../media/image83.png"/><Relationship Id="rId15" Type="http://schemas.openxmlformats.org/officeDocument/2006/relationships/image" Target="../media/image88.png"/><Relationship Id="rId10" Type="http://schemas.openxmlformats.org/officeDocument/2006/relationships/image" Target="../media/image94.png"/><Relationship Id="rId4" Type="http://schemas.openxmlformats.org/officeDocument/2006/relationships/image" Target="../media/image84.png"/><Relationship Id="rId9" Type="http://schemas.openxmlformats.org/officeDocument/2006/relationships/image" Target="../media/image90.png"/><Relationship Id="rId1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3.png"/><Relationship Id="rId18" Type="http://schemas.openxmlformats.org/officeDocument/2006/relationships/image" Target="../media/image88.png"/><Relationship Id="rId3" Type="http://schemas.openxmlformats.org/officeDocument/2006/relationships/image" Target="../media/image85.png"/><Relationship Id="rId21" Type="http://schemas.openxmlformats.org/officeDocument/2006/relationships/image" Target="../media/image2.png"/><Relationship Id="rId7" Type="http://schemas.openxmlformats.org/officeDocument/2006/relationships/image" Target="../media/image92.png"/><Relationship Id="rId12" Type="http://schemas.openxmlformats.org/officeDocument/2006/relationships/image" Target="../media/image94.png"/><Relationship Id="rId17" Type="http://schemas.openxmlformats.org/officeDocument/2006/relationships/image" Target="../media/image98.png"/><Relationship Id="rId2" Type="http://schemas.openxmlformats.org/officeDocument/2006/relationships/image" Target="../media/image81.jpeg"/><Relationship Id="rId16" Type="http://schemas.openxmlformats.org/officeDocument/2006/relationships/image" Target="../media/image87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97.png"/><Relationship Id="rId5" Type="http://schemas.openxmlformats.org/officeDocument/2006/relationships/image" Target="../media/image83.png"/><Relationship Id="rId15" Type="http://schemas.openxmlformats.org/officeDocument/2006/relationships/image" Target="../media/image91.png"/><Relationship Id="rId10" Type="http://schemas.openxmlformats.org/officeDocument/2006/relationships/image" Target="../media/image90.png"/><Relationship Id="rId19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96.png"/><Relationship Id="rId14" Type="http://schemas.openxmlformats.org/officeDocument/2006/relationships/image" Target="../media/image95.png"/><Relationship Id="rId22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97.png"/><Relationship Id="rId18" Type="http://schemas.openxmlformats.org/officeDocument/2006/relationships/image" Target="../media/image91.png"/><Relationship Id="rId3" Type="http://schemas.openxmlformats.org/officeDocument/2006/relationships/image" Target="../media/image85.png"/><Relationship Id="rId21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81.jpeg"/><Relationship Id="rId16" Type="http://schemas.openxmlformats.org/officeDocument/2006/relationships/image" Target="../media/image93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96.png"/><Relationship Id="rId24" Type="http://schemas.openxmlformats.org/officeDocument/2006/relationships/image" Target="../media/image3.jpeg"/><Relationship Id="rId5" Type="http://schemas.openxmlformats.org/officeDocument/2006/relationships/image" Target="../media/image83.png"/><Relationship Id="rId15" Type="http://schemas.openxmlformats.org/officeDocument/2006/relationships/image" Target="../media/image94.png"/><Relationship Id="rId23" Type="http://schemas.openxmlformats.org/officeDocument/2006/relationships/image" Target="../media/image2.png"/><Relationship Id="rId10" Type="http://schemas.openxmlformats.org/officeDocument/2006/relationships/image" Target="../media/image86.png"/><Relationship Id="rId19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openxmlformats.org/officeDocument/2006/relationships/image" Target="../media/image101.png"/><Relationship Id="rId14" Type="http://schemas.openxmlformats.org/officeDocument/2006/relationships/image" Target="../media/image99.png"/><Relationship Id="rId22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97.png"/><Relationship Id="rId18" Type="http://schemas.openxmlformats.org/officeDocument/2006/relationships/image" Target="../media/image95.png"/><Relationship Id="rId3" Type="http://schemas.openxmlformats.org/officeDocument/2006/relationships/image" Target="../media/image85.png"/><Relationship Id="rId21" Type="http://schemas.openxmlformats.org/officeDocument/2006/relationships/image" Target="../media/image98.png"/><Relationship Id="rId7" Type="http://schemas.openxmlformats.org/officeDocument/2006/relationships/image" Target="../media/image92.png"/><Relationship Id="rId12" Type="http://schemas.openxmlformats.org/officeDocument/2006/relationships/image" Target="../media/image90.png"/><Relationship Id="rId17" Type="http://schemas.openxmlformats.org/officeDocument/2006/relationships/image" Target="../media/image93.png"/><Relationship Id="rId25" Type="http://schemas.openxmlformats.org/officeDocument/2006/relationships/image" Target="../media/image3.jpeg"/><Relationship Id="rId2" Type="http://schemas.openxmlformats.org/officeDocument/2006/relationships/image" Target="../media/image81.jpeg"/><Relationship Id="rId16" Type="http://schemas.openxmlformats.org/officeDocument/2006/relationships/image" Target="../media/image9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96.png"/><Relationship Id="rId24" Type="http://schemas.openxmlformats.org/officeDocument/2006/relationships/image" Target="../media/image2.png"/><Relationship Id="rId5" Type="http://schemas.openxmlformats.org/officeDocument/2006/relationships/image" Target="../media/image83.png"/><Relationship Id="rId15" Type="http://schemas.openxmlformats.org/officeDocument/2006/relationships/image" Target="../media/image99.png"/><Relationship Id="rId23" Type="http://schemas.openxmlformats.org/officeDocument/2006/relationships/image" Target="../media/image89.png"/><Relationship Id="rId10" Type="http://schemas.openxmlformats.org/officeDocument/2006/relationships/image" Target="../media/image86.png"/><Relationship Id="rId19" Type="http://schemas.openxmlformats.org/officeDocument/2006/relationships/image" Target="../media/image91.png"/><Relationship Id="rId4" Type="http://schemas.openxmlformats.org/officeDocument/2006/relationships/image" Target="../media/image84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Relationship Id="rId22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26" Type="http://schemas.openxmlformats.org/officeDocument/2006/relationships/image" Target="../media/image3.jpeg"/><Relationship Id="rId3" Type="http://schemas.openxmlformats.org/officeDocument/2006/relationships/image" Target="../media/image85.png"/><Relationship Id="rId21" Type="http://schemas.openxmlformats.org/officeDocument/2006/relationships/image" Target="../media/image87.png"/><Relationship Id="rId7" Type="http://schemas.openxmlformats.org/officeDocument/2006/relationships/image" Target="../media/image92.png"/><Relationship Id="rId12" Type="http://schemas.openxmlformats.org/officeDocument/2006/relationships/image" Target="../media/image103.png"/><Relationship Id="rId17" Type="http://schemas.openxmlformats.org/officeDocument/2006/relationships/image" Target="../media/image94.png"/><Relationship Id="rId25" Type="http://schemas.openxmlformats.org/officeDocument/2006/relationships/image" Target="../media/image2.png"/><Relationship Id="rId2" Type="http://schemas.openxmlformats.org/officeDocument/2006/relationships/image" Target="../media/image81.jpeg"/><Relationship Id="rId16" Type="http://schemas.openxmlformats.org/officeDocument/2006/relationships/image" Target="../media/image99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96.png"/><Relationship Id="rId24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102.png"/><Relationship Id="rId23" Type="http://schemas.openxmlformats.org/officeDocument/2006/relationships/image" Target="../media/image88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4.png"/><Relationship Id="rId9" Type="http://schemas.openxmlformats.org/officeDocument/2006/relationships/image" Target="../media/image101.png"/><Relationship Id="rId14" Type="http://schemas.openxmlformats.org/officeDocument/2006/relationships/image" Target="../media/image97.png"/><Relationship Id="rId22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26" Type="http://schemas.openxmlformats.org/officeDocument/2006/relationships/image" Target="../media/image2.png"/><Relationship Id="rId3" Type="http://schemas.openxmlformats.org/officeDocument/2006/relationships/image" Target="../media/image85.png"/><Relationship Id="rId21" Type="http://schemas.openxmlformats.org/officeDocument/2006/relationships/image" Target="../media/image87.png"/><Relationship Id="rId7" Type="http://schemas.openxmlformats.org/officeDocument/2006/relationships/image" Target="../media/image92.png"/><Relationship Id="rId12" Type="http://schemas.openxmlformats.org/officeDocument/2006/relationships/image" Target="../media/image103.png"/><Relationship Id="rId17" Type="http://schemas.openxmlformats.org/officeDocument/2006/relationships/image" Target="../media/image94.png"/><Relationship Id="rId25" Type="http://schemas.openxmlformats.org/officeDocument/2006/relationships/image" Target="../media/image89.png"/><Relationship Id="rId2" Type="http://schemas.openxmlformats.org/officeDocument/2006/relationships/image" Target="../media/image81.jpeg"/><Relationship Id="rId16" Type="http://schemas.openxmlformats.org/officeDocument/2006/relationships/image" Target="../media/image99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96.png"/><Relationship Id="rId24" Type="http://schemas.openxmlformats.org/officeDocument/2006/relationships/image" Target="../media/image104.png"/><Relationship Id="rId5" Type="http://schemas.openxmlformats.org/officeDocument/2006/relationships/image" Target="../media/image83.png"/><Relationship Id="rId15" Type="http://schemas.openxmlformats.org/officeDocument/2006/relationships/image" Target="../media/image102.png"/><Relationship Id="rId23" Type="http://schemas.openxmlformats.org/officeDocument/2006/relationships/image" Target="../media/image88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4.png"/><Relationship Id="rId9" Type="http://schemas.openxmlformats.org/officeDocument/2006/relationships/image" Target="../media/image101.png"/><Relationship Id="rId14" Type="http://schemas.openxmlformats.org/officeDocument/2006/relationships/image" Target="../media/image97.png"/><Relationship Id="rId22" Type="http://schemas.openxmlformats.org/officeDocument/2006/relationships/image" Target="../media/image98.png"/><Relationship Id="rId27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96.png"/><Relationship Id="rId18" Type="http://schemas.openxmlformats.org/officeDocument/2006/relationships/image" Target="../media/image99.png"/><Relationship Id="rId26" Type="http://schemas.openxmlformats.org/officeDocument/2006/relationships/image" Target="../media/image104.png"/><Relationship Id="rId3" Type="http://schemas.openxmlformats.org/officeDocument/2006/relationships/image" Target="../media/image85.png"/><Relationship Id="rId21" Type="http://schemas.openxmlformats.org/officeDocument/2006/relationships/image" Target="../media/image95.png"/><Relationship Id="rId7" Type="http://schemas.openxmlformats.org/officeDocument/2006/relationships/image" Target="../media/image105.png"/><Relationship Id="rId12" Type="http://schemas.openxmlformats.org/officeDocument/2006/relationships/image" Target="../media/image86.png"/><Relationship Id="rId17" Type="http://schemas.openxmlformats.org/officeDocument/2006/relationships/image" Target="../media/image102.png"/><Relationship Id="rId25" Type="http://schemas.openxmlformats.org/officeDocument/2006/relationships/image" Target="../media/image88.png"/><Relationship Id="rId2" Type="http://schemas.openxmlformats.org/officeDocument/2006/relationships/image" Target="../media/image81.jpeg"/><Relationship Id="rId16" Type="http://schemas.openxmlformats.org/officeDocument/2006/relationships/image" Target="../media/image97.png"/><Relationship Id="rId20" Type="http://schemas.openxmlformats.org/officeDocument/2006/relationships/image" Target="../media/image93.png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101.png"/><Relationship Id="rId24" Type="http://schemas.openxmlformats.org/officeDocument/2006/relationships/image" Target="../media/image98.png"/><Relationship Id="rId5" Type="http://schemas.openxmlformats.org/officeDocument/2006/relationships/image" Target="../media/image83.png"/><Relationship Id="rId15" Type="http://schemas.openxmlformats.org/officeDocument/2006/relationships/image" Target="../media/image90.png"/><Relationship Id="rId23" Type="http://schemas.openxmlformats.org/officeDocument/2006/relationships/image" Target="../media/image87.png"/><Relationship Id="rId28" Type="http://schemas.openxmlformats.org/officeDocument/2006/relationships/image" Target="../media/image107.png"/><Relationship Id="rId10" Type="http://schemas.openxmlformats.org/officeDocument/2006/relationships/image" Target="../media/image100.png"/><Relationship Id="rId19" Type="http://schemas.openxmlformats.org/officeDocument/2006/relationships/image" Target="../media/image94.png"/><Relationship Id="rId4" Type="http://schemas.openxmlformats.org/officeDocument/2006/relationships/image" Target="../media/image84.png"/><Relationship Id="rId9" Type="http://schemas.openxmlformats.org/officeDocument/2006/relationships/image" Target="../media/image92.png"/><Relationship Id="rId14" Type="http://schemas.openxmlformats.org/officeDocument/2006/relationships/image" Target="../media/image103.png"/><Relationship Id="rId22" Type="http://schemas.openxmlformats.org/officeDocument/2006/relationships/image" Target="../media/image91.png"/><Relationship Id="rId27" Type="http://schemas.openxmlformats.org/officeDocument/2006/relationships/image" Target="../media/image89.png"/><Relationship Id="rId30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96.png"/><Relationship Id="rId18" Type="http://schemas.openxmlformats.org/officeDocument/2006/relationships/image" Target="../media/image99.png"/><Relationship Id="rId26" Type="http://schemas.openxmlformats.org/officeDocument/2006/relationships/image" Target="../media/image107.png"/><Relationship Id="rId3" Type="http://schemas.openxmlformats.org/officeDocument/2006/relationships/image" Target="../media/image85.png"/><Relationship Id="rId21" Type="http://schemas.openxmlformats.org/officeDocument/2006/relationships/image" Target="../media/image95.png"/><Relationship Id="rId7" Type="http://schemas.openxmlformats.org/officeDocument/2006/relationships/image" Target="../media/image105.png"/><Relationship Id="rId12" Type="http://schemas.openxmlformats.org/officeDocument/2006/relationships/image" Target="../media/image86.png"/><Relationship Id="rId17" Type="http://schemas.openxmlformats.org/officeDocument/2006/relationships/image" Target="../media/image102.png"/><Relationship Id="rId25" Type="http://schemas.openxmlformats.org/officeDocument/2006/relationships/image" Target="../media/image108.png"/><Relationship Id="rId2" Type="http://schemas.openxmlformats.org/officeDocument/2006/relationships/image" Target="../media/image81.jpeg"/><Relationship Id="rId16" Type="http://schemas.openxmlformats.org/officeDocument/2006/relationships/image" Target="../media/image97.png"/><Relationship Id="rId20" Type="http://schemas.openxmlformats.org/officeDocument/2006/relationships/image" Target="../media/image93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101.png"/><Relationship Id="rId24" Type="http://schemas.openxmlformats.org/officeDocument/2006/relationships/image" Target="../media/image98.png"/><Relationship Id="rId5" Type="http://schemas.openxmlformats.org/officeDocument/2006/relationships/image" Target="../media/image83.png"/><Relationship Id="rId15" Type="http://schemas.openxmlformats.org/officeDocument/2006/relationships/image" Target="../media/image90.png"/><Relationship Id="rId23" Type="http://schemas.openxmlformats.org/officeDocument/2006/relationships/image" Target="../media/image87.png"/><Relationship Id="rId28" Type="http://schemas.openxmlformats.org/officeDocument/2006/relationships/image" Target="../media/image104.png"/><Relationship Id="rId10" Type="http://schemas.openxmlformats.org/officeDocument/2006/relationships/image" Target="../media/image100.png"/><Relationship Id="rId19" Type="http://schemas.openxmlformats.org/officeDocument/2006/relationships/image" Target="../media/image94.png"/><Relationship Id="rId31" Type="http://schemas.openxmlformats.org/officeDocument/2006/relationships/image" Target="../media/image3.jpeg"/><Relationship Id="rId4" Type="http://schemas.openxmlformats.org/officeDocument/2006/relationships/image" Target="../media/image84.png"/><Relationship Id="rId9" Type="http://schemas.openxmlformats.org/officeDocument/2006/relationships/image" Target="../media/image92.png"/><Relationship Id="rId14" Type="http://schemas.openxmlformats.org/officeDocument/2006/relationships/image" Target="../media/image103.png"/><Relationship Id="rId22" Type="http://schemas.openxmlformats.org/officeDocument/2006/relationships/image" Target="../media/image91.png"/><Relationship Id="rId27" Type="http://schemas.openxmlformats.org/officeDocument/2006/relationships/image" Target="../media/image88.png"/><Relationship Id="rId30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брый М\Pictures\scrumtrek\Фон презентаци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"/>
            <a:ext cx="9144000" cy="514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597819"/>
            <a:ext cx="8640960" cy="110251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PF Bague Sans Pro" pitchFamily="50" charset="0"/>
              </a:rPr>
              <a:t>Метод S</a:t>
            </a:r>
            <a:r>
              <a:rPr lang="en-US" dirty="0">
                <a:latin typeface="PF Bague Sans Pro" pitchFamily="50" charset="0"/>
              </a:rPr>
              <a:t>CRUM</a:t>
            </a:r>
            <a:r>
              <a:rPr lang="ru-RU" dirty="0">
                <a:latin typeface="PF Bague Sans Pro" pitchFamily="50" charset="0"/>
              </a:rPr>
              <a:t> – Как быстро создавать продукт максимально востребованный рынком.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>
              <a:solidFill>
                <a:schemeClr val="tx1"/>
              </a:solidFill>
              <a:latin typeface="PF Bague Sans Pro" pitchFamily="50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PF Bague Sans Pro" pitchFamily="50" charset="0"/>
              </a:rPr>
              <a:t>Александр Стародумов</a:t>
            </a:r>
          </a:p>
        </p:txBody>
      </p:sp>
      <p:pic>
        <p:nvPicPr>
          <p:cNvPr id="1027" name="Picture 3" descr="C:\Users\Добрый М\Downloads\MALIKSpace_stylee\Logo_png_b_w\Ресурс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950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обрый М\Pictures\scrumtrek\Без названия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347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72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ворк\остальное\презентация Стародумов\слайды псд\8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5" y="-3806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ворк\остальное\презентация Стародумов\слайды псд\8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6" y="4644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ворк\остальное\презентация Стародумов\слайды псд\gg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" y="-4301357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328CFB04-7A99-EB45-9AFF-1EA3789BE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3692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8-09-07 18.27.52">
            <a:hlinkClick r:id="" action="ppaction://media"/>
            <a:extLst>
              <a:ext uri="{FF2B5EF4-FFF2-40B4-BE49-F238E27FC236}">
                <a16:creationId xmlns:a16="http://schemas.microsoft.com/office/drawing/2014/main" id="{8F0C0460-B020-8341-B519-337AD955B2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11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ворк\остальное\презентация Стародумов\слайды псд\9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1" y="837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ворк\остальное\презентация Стародумов\слайды псд\9\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1" y="837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ворк\остальное\презентация Стародумов\слайды псд\9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375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ворк\остальное\презентация Стародумов\слайды псд\9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" y="837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ворк\остальное\презентация Стародумов\слайды псд\9\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375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ворк\остальное\презентация Стародумов\слайды псд\gg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4443121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9502"/>
            <a:ext cx="638716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tx1"/>
                </a:solidFill>
                <a:latin typeface="PF Bague Sans Pro" pitchFamily="50" charset="0"/>
              </a:rPr>
              <a:t>Применение новых технологий на рынке</a:t>
            </a:r>
          </a:p>
        </p:txBody>
      </p:sp>
      <p:pic>
        <p:nvPicPr>
          <p:cNvPr id="9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31D208D8-4038-5640-AC22-13CBBCD9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71550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повышается конкуренция на рынке…"/>
          <p:cNvSpPr txBox="1"/>
          <p:nvPr/>
        </p:nvSpPr>
        <p:spPr>
          <a:xfrm>
            <a:off x="4535910" y="2401052"/>
            <a:ext cx="64461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endParaRPr dirty="0"/>
          </a:p>
        </p:txBody>
      </p:sp>
      <p:pic>
        <p:nvPicPr>
          <p:cNvPr id="6146" name="Picture 2" descr="D:\ворк\остальное\презентация Стародумов\слайды псд\6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1" y="-5502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ворк\остальное\презентация Стародумов\слайды псд\6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1" y="837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ворк\остальное\презентация Стародумов\слайды псд\6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8" y="837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ворк\остальное\презентация Стародумов\слайды псд\gg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8" y="8286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CBAA3EEB-3313-DF4B-BF2E-BE41366B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9982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15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1510"/>
            <a:ext cx="8229600" cy="857250"/>
          </a:xfrm>
        </p:spPr>
        <p:txBody>
          <a:bodyPr/>
          <a:lstStyle/>
          <a:p>
            <a:r>
              <a:rPr lang="ru-RU" dirty="0">
                <a:latin typeface="PF Bague Sans Pro" pitchFamily="50" charset="0"/>
              </a:rPr>
              <a:t>Исследование </a:t>
            </a:r>
            <a:r>
              <a:rPr lang="en-US" dirty="0">
                <a:latin typeface="PF Bague Sans Pro" pitchFamily="50" charset="0"/>
              </a:rPr>
              <a:t>Agile </a:t>
            </a:r>
            <a:r>
              <a:rPr lang="ru-RU" dirty="0">
                <a:latin typeface="PF Bague Sans Pro" pitchFamily="50" charset="0"/>
              </a:rPr>
              <a:t>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7"/>
            <a:ext cx="8229600" cy="3253855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PF Bague Sans Pro" pitchFamily="50" charset="0"/>
              </a:rPr>
              <a:t>В опросе приняли участие почти 800 человек из более чем полусотни городов. Москвичей ожидаемо больше всех – 57%, Санкт-Петербург – 14%, Новосибирск – 4%, </a:t>
            </a:r>
            <a:r>
              <a:rPr lang="ru-RU" dirty="0" err="1">
                <a:latin typeface="PF Bague Sans Pro" pitchFamily="50" charset="0"/>
              </a:rPr>
              <a:t>Ека</a:t>
            </a:r>
            <a:r>
              <a:rPr lang="ru-RU" dirty="0">
                <a:latin typeface="PF Bague Sans Pro" pitchFamily="50" charset="0"/>
              </a:rPr>
              <a:t>- </a:t>
            </a:r>
            <a:r>
              <a:rPr lang="ru-RU" dirty="0" err="1">
                <a:latin typeface="PF Bague Sans Pro" pitchFamily="50" charset="0"/>
              </a:rPr>
              <a:t>теринбург</a:t>
            </a:r>
            <a:r>
              <a:rPr lang="ru-RU" dirty="0">
                <a:latin typeface="PF Bague Sans Pro" pitchFamily="50" charset="0"/>
              </a:rPr>
              <a:t> и Нижний Новгород – по 2%. </a:t>
            </a:r>
            <a:endParaRPr lang="en-US" dirty="0">
              <a:latin typeface="PF Bague Sans Pro" pitchFamily="50" charset="0"/>
            </a:endParaRPr>
          </a:p>
          <a:p>
            <a:endParaRPr lang="ru-RU" dirty="0">
              <a:latin typeface="PF Bague Sans Pro" pitchFamily="50" charset="0"/>
            </a:endParaRPr>
          </a:p>
          <a:p>
            <a:r>
              <a:rPr lang="ru-RU" dirty="0">
                <a:latin typeface="PF Bague Sans Pro" pitchFamily="50" charset="0"/>
              </a:rPr>
              <a:t>61% участников — руководители различного ранга, из них 21% — топ-менеджеры и владельцы бизнеса, еще 20% — менеджеры проектов. Не могли пройти мимо исследования сотрудники компаний, уже изменивших свою организационную структуру под </a:t>
            </a:r>
            <a:r>
              <a:rPr lang="ru-RU" dirty="0" err="1">
                <a:latin typeface="PF Bague Sans Pro" pitchFamily="50" charset="0"/>
              </a:rPr>
              <a:t>Agile</a:t>
            </a:r>
            <a:r>
              <a:rPr lang="ru-RU" dirty="0">
                <a:latin typeface="PF Bague Sans Pro" pitchFamily="50" charset="0"/>
              </a:rPr>
              <a:t>: владельцы продуктов — 10%, </a:t>
            </a:r>
            <a:r>
              <a:rPr lang="ru-RU" dirty="0" err="1">
                <a:latin typeface="PF Bague Sans Pro" pitchFamily="50" charset="0"/>
              </a:rPr>
              <a:t>Scrum</a:t>
            </a:r>
            <a:r>
              <a:rPr lang="ru-RU" dirty="0">
                <a:latin typeface="PF Bague Sans Pro" pitchFamily="50" charset="0"/>
              </a:rPr>
              <a:t>-мастера — 11%, </a:t>
            </a:r>
            <a:r>
              <a:rPr lang="ru-RU" dirty="0" err="1">
                <a:latin typeface="PF Bague Sans Pro" pitchFamily="50" charset="0"/>
              </a:rPr>
              <a:t>Agile-коучи</a:t>
            </a:r>
            <a:r>
              <a:rPr lang="ru-RU" dirty="0">
                <a:latin typeface="PF Bague Sans Pro" pitchFamily="50" charset="0"/>
              </a:rPr>
              <a:t> — 9%. </a:t>
            </a:r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CC35CF2E-04C0-C24D-BAB9-B4152108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950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A7FD78B8-C884-8B47-A61B-685D4258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347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731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22675"/>
            <a:ext cx="6264696" cy="419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PF Bague Sans Pro" pitchFamily="50" charset="0"/>
              </a:rPr>
              <a:t>Agile</a:t>
            </a:r>
            <a:r>
              <a:rPr lang="ru-RU" dirty="0">
                <a:latin typeface="PF Bague Sans Pro" pitchFamily="50" charset="0"/>
              </a:rPr>
              <a:t> — это не только про ИТ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4515966"/>
            <a:ext cx="471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F Bague Sans Pro" pitchFamily="50" charset="0"/>
              </a:rPr>
              <a:t>47% - </a:t>
            </a:r>
            <a:r>
              <a:rPr lang="ru-RU" b="1" dirty="0">
                <a:latin typeface="PF Bague Sans Pro" pitchFamily="50" charset="0"/>
              </a:rPr>
              <a:t>опрошенных НЕ разрабатывают ПО</a:t>
            </a:r>
          </a:p>
        </p:txBody>
      </p:sp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A112CD7A-C192-F848-86C2-39E9D2200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612" y="4489017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548A7803-5580-DE4B-AAE3-60BB30E3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30" y="379588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59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PF Bague Sans Pro" pitchFamily="50" charset="0"/>
              </a:rPr>
              <a:t>Цели внедрения </a:t>
            </a:r>
            <a:r>
              <a:rPr lang="ru-RU" sz="3600" dirty="0" err="1">
                <a:latin typeface="PF Bague Sans Pro" pitchFamily="50" charset="0"/>
              </a:rPr>
              <a:t>Agile</a:t>
            </a:r>
            <a:r>
              <a:rPr lang="ru-RU" sz="3600" dirty="0">
                <a:latin typeface="PF Bague Sans Pro" pitchFamily="50" charset="0"/>
              </a:rPr>
              <a:t> в России и выгоды от внедрения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9" y="1203598"/>
            <a:ext cx="8254627" cy="37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43758"/>
            <a:ext cx="7953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659" y="1779662"/>
            <a:ext cx="10604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5382E484-539C-5943-A5E7-DAFC6EB8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612717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C3371964-367A-9A45-8F43-5F4AE6F27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96693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685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11710"/>
            <a:ext cx="8229600" cy="64807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PF Bague Sans Pro" pitchFamily="50" charset="0"/>
              </a:rPr>
              <a:t>Почему это для Вас?</a:t>
            </a:r>
          </a:p>
        </p:txBody>
      </p:sp>
    </p:spTree>
    <p:extLst>
      <p:ext uri="{BB962C8B-B14F-4D97-AF65-F5344CB8AC3E}">
        <p14:creationId xmlns:p14="http://schemas.microsoft.com/office/powerpoint/2010/main" val="506829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8-09-07 18.26.57">
            <a:hlinkClick r:id="" action="ppaction://media"/>
            <a:extLst>
              <a:ext uri="{FF2B5EF4-FFF2-40B4-BE49-F238E27FC236}">
                <a16:creationId xmlns:a16="http://schemas.microsoft.com/office/drawing/2014/main" id="{0AC521BC-AAFC-EA41-95B3-C88F33BD4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9144000" cy="43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9207500" cy="5754688"/>
          </a:xfrm>
        </p:spPr>
      </p:pic>
    </p:spTree>
    <p:extLst>
      <p:ext uri="{BB962C8B-B14F-4D97-AF65-F5344CB8AC3E}">
        <p14:creationId xmlns:p14="http://schemas.microsoft.com/office/powerpoint/2010/main" val="51689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977478"/>
            <a:ext cx="4690864" cy="33944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b="1" dirty="0">
                <a:latin typeface="PF Bague Sans Pro" pitchFamily="50" charset="0"/>
              </a:rPr>
              <a:t>Александр Стародумов (Челябинск)</a:t>
            </a:r>
          </a:p>
          <a:p>
            <a:endParaRPr lang="ru-RU" dirty="0"/>
          </a:p>
          <a:p>
            <a:r>
              <a:rPr lang="ru-RU" sz="5200" dirty="0">
                <a:latin typeface="PF Bague Sans Pro" pitchFamily="50" charset="0"/>
              </a:rPr>
              <a:t>Предприниматель с 20 летним стажем. </a:t>
            </a:r>
          </a:p>
          <a:p>
            <a:r>
              <a:rPr lang="ru-RU" sz="5200" dirty="0">
                <a:latin typeface="PF Bague Sans Pro" pitchFamily="50" charset="0"/>
              </a:rPr>
              <a:t>Окончил </a:t>
            </a:r>
            <a:r>
              <a:rPr lang="en-US" sz="5200" dirty="0">
                <a:latin typeface="PF Bague Sans Pro" pitchFamily="50" charset="0"/>
              </a:rPr>
              <a:t>MBA The Open University</a:t>
            </a:r>
            <a:r>
              <a:rPr lang="ru-RU" sz="5200" dirty="0">
                <a:latin typeface="PF Bague Sans Pro" pitchFamily="50" charset="0"/>
              </a:rPr>
              <a:t>;</a:t>
            </a:r>
          </a:p>
          <a:p>
            <a:r>
              <a:rPr lang="ru-RU" sz="5200" dirty="0">
                <a:latin typeface="PF Bague Sans Pro" pitchFamily="50" charset="0"/>
              </a:rPr>
              <a:t>Сертифицированный «</a:t>
            </a:r>
            <a:r>
              <a:rPr lang="en-US" sz="5200" dirty="0">
                <a:latin typeface="PF Bague Sans Pro" pitchFamily="50" charset="0"/>
              </a:rPr>
              <a:t>Ericsson College </a:t>
            </a:r>
            <a:r>
              <a:rPr lang="en-US" sz="5200" dirty="0" err="1">
                <a:latin typeface="PF Bague Sans Pro" pitchFamily="50" charset="0"/>
              </a:rPr>
              <a:t>Internationale</a:t>
            </a:r>
            <a:r>
              <a:rPr lang="ru-RU" sz="5200" dirty="0">
                <a:latin typeface="PF Bague Sans Pro" pitchFamily="50" charset="0"/>
              </a:rPr>
              <a:t>» (Канада) профессиональный </a:t>
            </a:r>
            <a:r>
              <a:rPr lang="ru-RU" sz="5200" dirty="0" err="1">
                <a:latin typeface="PF Bague Sans Pro" pitchFamily="50" charset="0"/>
              </a:rPr>
              <a:t>коуч</a:t>
            </a:r>
            <a:r>
              <a:rPr lang="ru-RU" sz="5200" dirty="0">
                <a:latin typeface="PF Bague Sans Pro" pitchFamily="50" charset="0"/>
              </a:rPr>
              <a:t>;</a:t>
            </a:r>
          </a:p>
          <a:p>
            <a:r>
              <a:rPr lang="ru-RU" sz="5200" dirty="0">
                <a:latin typeface="PF Bague Sans Pro" pitchFamily="50" charset="0"/>
              </a:rPr>
              <a:t>Сертифицированный «</a:t>
            </a:r>
            <a:r>
              <a:rPr lang="ru-RU" sz="5200" dirty="0" err="1">
                <a:latin typeface="PF Bague Sans Pro" pitchFamily="50" charset="0"/>
              </a:rPr>
              <a:t>Dilts</a:t>
            </a:r>
            <a:r>
              <a:rPr lang="ru-RU" sz="5200" dirty="0">
                <a:latin typeface="PF Bague Sans Pro" pitchFamily="50" charset="0"/>
              </a:rPr>
              <a:t> </a:t>
            </a:r>
            <a:r>
              <a:rPr lang="ru-RU" sz="5200" dirty="0" err="1">
                <a:latin typeface="PF Bague Sans Pro" pitchFamily="50" charset="0"/>
              </a:rPr>
              <a:t>Strategy</a:t>
            </a:r>
            <a:r>
              <a:rPr lang="ru-RU" sz="5200" dirty="0">
                <a:latin typeface="PF Bague Sans Pro" pitchFamily="50" charset="0"/>
              </a:rPr>
              <a:t> </a:t>
            </a:r>
            <a:r>
              <a:rPr lang="ru-RU" sz="5200" dirty="0" err="1">
                <a:latin typeface="PF Bague Sans Pro" pitchFamily="50" charset="0"/>
              </a:rPr>
              <a:t>Group</a:t>
            </a:r>
            <a:r>
              <a:rPr lang="ru-RU" sz="5200" dirty="0">
                <a:latin typeface="PF Bague Sans Pro" pitchFamily="50" charset="0"/>
              </a:rPr>
              <a:t>» специалист в области моделирования факторов успеха;</a:t>
            </a:r>
          </a:p>
          <a:p>
            <a:r>
              <a:rPr lang="ru-RU" sz="5200" dirty="0">
                <a:latin typeface="PF Bague Sans Pro" pitchFamily="50" charset="0"/>
              </a:rPr>
              <a:t>Собственник производства «Техно Драйв» (производство уплотнительных прокладок и РТИ) с 2006 года;</a:t>
            </a:r>
          </a:p>
          <a:p>
            <a:r>
              <a:rPr lang="ru-RU" sz="5200" dirty="0">
                <a:latin typeface="PF Bague Sans Pro" pitchFamily="50" charset="0"/>
              </a:rPr>
              <a:t>Учредитель компании </a:t>
            </a:r>
            <a:r>
              <a:rPr lang="ru-RU" sz="5200" dirty="0" err="1">
                <a:latin typeface="PF Bague Sans Pro" pitchFamily="50" charset="0"/>
              </a:rPr>
              <a:t>Malikspace</a:t>
            </a:r>
            <a:r>
              <a:rPr lang="ru-RU" sz="5200" dirty="0">
                <a:latin typeface="PF Bague Sans Pro" pitchFamily="50" charset="0"/>
              </a:rPr>
              <a:t> Челябинск;</a:t>
            </a:r>
          </a:p>
          <a:p>
            <a:r>
              <a:rPr lang="ru-RU" sz="5200" dirty="0">
                <a:latin typeface="PF Bague Sans Pro" pitchFamily="50" charset="0"/>
              </a:rPr>
              <a:t>Официальный партнер </a:t>
            </a:r>
            <a:r>
              <a:rPr lang="ru-RU" sz="5200" dirty="0" err="1">
                <a:latin typeface="PF Bague Sans Pro" pitchFamily="50" charset="0"/>
              </a:rPr>
              <a:t>ScrumTrek</a:t>
            </a:r>
            <a:r>
              <a:rPr lang="ru-RU" sz="5200" dirty="0">
                <a:latin typeface="PF Bague Sans Pro" pitchFamily="50" charset="0"/>
              </a:rPr>
              <a:t> на Урале;</a:t>
            </a:r>
          </a:p>
          <a:p>
            <a:r>
              <a:rPr lang="ru-RU" sz="5200" dirty="0">
                <a:latin typeface="PF Bague Sans Pro" pitchFamily="50" charset="0"/>
              </a:rPr>
              <a:t>Сертифицированный международным консорциумом </a:t>
            </a:r>
            <a:r>
              <a:rPr lang="ru-RU" sz="5200" dirty="0" err="1">
                <a:latin typeface="PF Bague Sans Pro" pitchFamily="50" charset="0"/>
              </a:rPr>
              <a:t>ICAgile</a:t>
            </a:r>
            <a:r>
              <a:rPr lang="ru-RU" sz="5200" dirty="0">
                <a:latin typeface="PF Bague Sans Pro" pitchFamily="50" charset="0"/>
              </a:rPr>
              <a:t> специалист; </a:t>
            </a:r>
          </a:p>
          <a:p>
            <a:r>
              <a:rPr lang="ru-RU" sz="5200" dirty="0">
                <a:latin typeface="PF Bague Sans Pro" pitchFamily="50" charset="0"/>
              </a:rPr>
              <a:t>Сертифицирован университетом </a:t>
            </a:r>
            <a:r>
              <a:rPr lang="ru-RU" sz="5200" dirty="0" err="1">
                <a:latin typeface="PF Bague Sans Pro" pitchFamily="50" charset="0"/>
              </a:rPr>
              <a:t>Lean</a:t>
            </a:r>
            <a:r>
              <a:rPr lang="ru-RU" sz="5200" dirty="0">
                <a:latin typeface="PF Bague Sans Pro" pitchFamily="50" charset="0"/>
              </a:rPr>
              <a:t> </a:t>
            </a:r>
            <a:r>
              <a:rPr lang="ru-RU" sz="5200" dirty="0" err="1">
                <a:latin typeface="PF Bague Sans Pro" pitchFamily="50" charset="0"/>
              </a:rPr>
              <a:t>Kanban</a:t>
            </a:r>
            <a:r>
              <a:rPr lang="ru-RU" sz="5200" dirty="0">
                <a:latin typeface="PF Bague Sans Pro" pitchFamily="50" charset="0"/>
              </a:rPr>
              <a:t> </a:t>
            </a:r>
            <a:r>
              <a:rPr lang="ru-RU" sz="5200" dirty="0" err="1">
                <a:latin typeface="PF Bague Sans Pro" pitchFamily="50" charset="0"/>
              </a:rPr>
              <a:t>University</a:t>
            </a:r>
            <a:r>
              <a:rPr lang="ru-RU" sz="5200" dirty="0">
                <a:latin typeface="PF Bague Sans Pro" pitchFamily="50" charset="0"/>
              </a:rPr>
              <a:t> специалист по направлению </a:t>
            </a:r>
            <a:r>
              <a:rPr lang="ru-RU" sz="5200" dirty="0" err="1">
                <a:latin typeface="PF Bague Sans Pro" pitchFamily="50" charset="0"/>
              </a:rPr>
              <a:t>Kanban</a:t>
            </a:r>
            <a:r>
              <a:rPr lang="ru-RU" sz="5200" dirty="0">
                <a:latin typeface="PF Bague Sans Pro" pitchFamily="50" charset="0"/>
              </a:rPr>
              <a:t> </a:t>
            </a:r>
            <a:r>
              <a:rPr lang="ru-RU" sz="5200" dirty="0" err="1">
                <a:latin typeface="PF Bague Sans Pro" pitchFamily="50" charset="0"/>
              </a:rPr>
              <a:t>System</a:t>
            </a:r>
            <a:r>
              <a:rPr lang="ru-RU" sz="5200" dirty="0">
                <a:latin typeface="PF Bague Sans Pro" pitchFamily="50" charset="0"/>
              </a:rPr>
              <a:t> </a:t>
            </a:r>
            <a:r>
              <a:rPr lang="ru-RU" sz="5200" dirty="0" err="1">
                <a:latin typeface="PF Bague Sans Pro" pitchFamily="50" charset="0"/>
              </a:rPr>
              <a:t>Design</a:t>
            </a:r>
            <a:r>
              <a:rPr lang="ru-RU" sz="5200" dirty="0">
                <a:latin typeface="PF Bague Sans Pro" pitchFamily="50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" y="555526"/>
            <a:ext cx="3790808" cy="3867894"/>
          </a:xfrm>
          <a:prstGeom prst="rect">
            <a:avLst/>
          </a:prstGeom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DA190ADF-D80F-C441-9F78-FAE366D0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950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B9703E34-56C2-1245-90D9-CF057019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347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084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F Bague Sans Pro" pitchFamily="50" charset="0"/>
              </a:rPr>
              <a:t>Agile Manifesto</a:t>
            </a:r>
            <a:endParaRPr lang="ru-RU" dirty="0">
              <a:latin typeface="PF Bague Sans Pro" pitchFamily="50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59224"/>
            <a:ext cx="5904656" cy="3385336"/>
          </a:xfrm>
        </p:spPr>
      </p:pic>
      <p:sp>
        <p:nvSpPr>
          <p:cNvPr id="5" name="TextBox 4"/>
          <p:cNvSpPr txBox="1"/>
          <p:nvPr/>
        </p:nvSpPr>
        <p:spPr>
          <a:xfrm>
            <a:off x="1726034" y="4443958"/>
            <a:ext cx="5370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PF Bague Sans Pro" pitchFamily="50" charset="0"/>
              </a:rPr>
              <a:t>Не преуменьшая ценности того что справа</a:t>
            </a:r>
          </a:p>
          <a:p>
            <a:pPr algn="ctr"/>
            <a:r>
              <a:rPr lang="ru-RU" b="1" dirty="0">
                <a:latin typeface="PF Bague Sans Pro" pitchFamily="50" charset="0"/>
              </a:rPr>
              <a:t> мы предпочитаем работать по ценностям слева</a:t>
            </a:r>
          </a:p>
        </p:txBody>
      </p:sp>
      <p:pic>
        <p:nvPicPr>
          <p:cNvPr id="6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84429533-A665-AF48-9DFE-BE28D21B3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950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87FAAA8F-0D69-F64E-9334-5DC187E7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347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99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95686"/>
            <a:ext cx="8229600" cy="1224136"/>
          </a:xfrm>
          <a:solidFill>
            <a:srgbClr val="FFC000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>
                <a:latin typeface="PF Bague Sans Pro" pitchFamily="50" charset="0"/>
              </a:rPr>
              <a:t>Горизонты событий и </a:t>
            </a:r>
          </a:p>
          <a:p>
            <a:pPr marL="0" indent="0" algn="ctr">
              <a:buNone/>
            </a:pPr>
            <a:r>
              <a:rPr lang="ru-RU" sz="3600" b="1" dirty="0">
                <a:latin typeface="PF Bague Sans Pro" pitchFamily="50" charset="0"/>
              </a:rPr>
              <a:t>итеративно-инкрементальный подход.</a:t>
            </a:r>
          </a:p>
        </p:txBody>
      </p:sp>
    </p:spTree>
    <p:extLst>
      <p:ext uri="{BB962C8B-B14F-4D97-AF65-F5344CB8AC3E}">
        <p14:creationId xmlns:p14="http://schemas.microsoft.com/office/powerpoint/2010/main" val="3927055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532" y="374020"/>
            <a:ext cx="557340" cy="533522"/>
          </a:xfrm>
          <a:prstGeom prst="rect">
            <a:avLst/>
          </a:prstGeom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150A6EFA-809C-BA49-9D5A-7F437CD6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515966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BBC3EB46-6FC4-2649-B3AE-A149A02BB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99942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852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98" y="934974"/>
            <a:ext cx="5035110" cy="2276994"/>
          </a:xfrm>
          <a:prstGeom prst="rect">
            <a:avLst/>
          </a:prstGeom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BC0DD46C-47D3-C645-962C-253A83FA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515966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4C15652C-EE95-6245-A5CD-22E4B3E5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99942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08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910"/>
            <a:ext cx="9143999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566281"/>
            <a:ext cx="2881970" cy="2005469"/>
          </a:xfrm>
          <a:prstGeom prst="rect">
            <a:avLst/>
          </a:prstGeom>
        </p:spPr>
      </p:pic>
      <p:sp>
        <p:nvSpPr>
          <p:cNvPr id="10" name="Полилиния 9"/>
          <p:cNvSpPr/>
          <p:nvPr/>
        </p:nvSpPr>
        <p:spPr>
          <a:xfrm>
            <a:off x="5119975" y="2326600"/>
            <a:ext cx="2614325" cy="1564364"/>
          </a:xfrm>
          <a:custGeom>
            <a:avLst/>
            <a:gdLst>
              <a:gd name="connsiteX0" fmla="*/ 0 w 3441700"/>
              <a:gd name="connsiteY0" fmla="*/ 320675 h 2073275"/>
              <a:gd name="connsiteX1" fmla="*/ 1003300 w 3441700"/>
              <a:gd name="connsiteY1" fmla="*/ 98425 h 2073275"/>
              <a:gd name="connsiteX2" fmla="*/ 1422400 w 3441700"/>
              <a:gd name="connsiteY2" fmla="*/ 22225 h 2073275"/>
              <a:gd name="connsiteX3" fmla="*/ 1968500 w 3441700"/>
              <a:gd name="connsiteY3" fmla="*/ 231775 h 2073275"/>
              <a:gd name="connsiteX4" fmla="*/ 2762250 w 3441700"/>
              <a:gd name="connsiteY4" fmla="*/ 936625 h 2073275"/>
              <a:gd name="connsiteX5" fmla="*/ 3441700 w 3441700"/>
              <a:gd name="connsiteY5" fmla="*/ 2073275 h 2073275"/>
              <a:gd name="connsiteX0" fmla="*/ 0 w 3441700"/>
              <a:gd name="connsiteY0" fmla="*/ 307907 h 2060507"/>
              <a:gd name="connsiteX1" fmla="*/ 992284 w 3441700"/>
              <a:gd name="connsiteY1" fmla="*/ 63623 h 2060507"/>
              <a:gd name="connsiteX2" fmla="*/ 1422400 w 3441700"/>
              <a:gd name="connsiteY2" fmla="*/ 9457 h 2060507"/>
              <a:gd name="connsiteX3" fmla="*/ 1968500 w 3441700"/>
              <a:gd name="connsiteY3" fmla="*/ 219007 h 2060507"/>
              <a:gd name="connsiteX4" fmla="*/ 2762250 w 3441700"/>
              <a:gd name="connsiteY4" fmla="*/ 923857 h 2060507"/>
              <a:gd name="connsiteX5" fmla="*/ 3441700 w 3441700"/>
              <a:gd name="connsiteY5" fmla="*/ 2060507 h 2060507"/>
              <a:gd name="connsiteX0" fmla="*/ 0 w 3441700"/>
              <a:gd name="connsiteY0" fmla="*/ 298935 h 2051535"/>
              <a:gd name="connsiteX1" fmla="*/ 992284 w 3441700"/>
              <a:gd name="connsiteY1" fmla="*/ 54651 h 2051535"/>
              <a:gd name="connsiteX2" fmla="*/ 1587653 w 3441700"/>
              <a:gd name="connsiteY2" fmla="*/ 11502 h 2051535"/>
              <a:gd name="connsiteX3" fmla="*/ 1968500 w 3441700"/>
              <a:gd name="connsiteY3" fmla="*/ 210035 h 2051535"/>
              <a:gd name="connsiteX4" fmla="*/ 2762250 w 3441700"/>
              <a:gd name="connsiteY4" fmla="*/ 914885 h 2051535"/>
              <a:gd name="connsiteX5" fmla="*/ 3441700 w 3441700"/>
              <a:gd name="connsiteY5" fmla="*/ 2051535 h 2051535"/>
              <a:gd name="connsiteX0" fmla="*/ 0 w 3441700"/>
              <a:gd name="connsiteY0" fmla="*/ 247894 h 2000494"/>
              <a:gd name="connsiteX1" fmla="*/ 992284 w 3441700"/>
              <a:gd name="connsiteY1" fmla="*/ 3610 h 2000494"/>
              <a:gd name="connsiteX2" fmla="*/ 1968500 w 3441700"/>
              <a:gd name="connsiteY2" fmla="*/ 158994 h 2000494"/>
              <a:gd name="connsiteX3" fmla="*/ 2762250 w 3441700"/>
              <a:gd name="connsiteY3" fmla="*/ 863844 h 2000494"/>
              <a:gd name="connsiteX4" fmla="*/ 3441700 w 3441700"/>
              <a:gd name="connsiteY4" fmla="*/ 2000494 h 2000494"/>
              <a:gd name="connsiteX0" fmla="*/ 0 w 3441700"/>
              <a:gd name="connsiteY0" fmla="*/ 295478 h 2048078"/>
              <a:gd name="connsiteX1" fmla="*/ 992284 w 3441700"/>
              <a:gd name="connsiteY1" fmla="*/ 51194 h 2048078"/>
              <a:gd name="connsiteX2" fmla="*/ 1979517 w 3441700"/>
              <a:gd name="connsiteY2" fmla="*/ 74375 h 2048078"/>
              <a:gd name="connsiteX3" fmla="*/ 2762250 w 3441700"/>
              <a:gd name="connsiteY3" fmla="*/ 911428 h 2048078"/>
              <a:gd name="connsiteX4" fmla="*/ 3441700 w 3441700"/>
              <a:gd name="connsiteY4" fmla="*/ 2048078 h 2048078"/>
              <a:gd name="connsiteX0" fmla="*/ 0 w 3441700"/>
              <a:gd name="connsiteY0" fmla="*/ 295478 h 2048078"/>
              <a:gd name="connsiteX1" fmla="*/ 992284 w 3441700"/>
              <a:gd name="connsiteY1" fmla="*/ 51194 h 2048078"/>
              <a:gd name="connsiteX2" fmla="*/ 1979517 w 3441700"/>
              <a:gd name="connsiteY2" fmla="*/ 74375 h 2048078"/>
              <a:gd name="connsiteX3" fmla="*/ 2762250 w 3441700"/>
              <a:gd name="connsiteY3" fmla="*/ 911428 h 2048078"/>
              <a:gd name="connsiteX4" fmla="*/ 3441700 w 3441700"/>
              <a:gd name="connsiteY4" fmla="*/ 2048078 h 2048078"/>
              <a:gd name="connsiteX0" fmla="*/ 0 w 3441700"/>
              <a:gd name="connsiteY0" fmla="*/ 295478 h 2048078"/>
              <a:gd name="connsiteX1" fmla="*/ 992284 w 3441700"/>
              <a:gd name="connsiteY1" fmla="*/ 51194 h 2048078"/>
              <a:gd name="connsiteX2" fmla="*/ 1979517 w 3441700"/>
              <a:gd name="connsiteY2" fmla="*/ 74375 h 2048078"/>
              <a:gd name="connsiteX3" fmla="*/ 2762250 w 3441700"/>
              <a:gd name="connsiteY3" fmla="*/ 911428 h 2048078"/>
              <a:gd name="connsiteX4" fmla="*/ 3441700 w 3441700"/>
              <a:gd name="connsiteY4" fmla="*/ 2048078 h 2048078"/>
              <a:gd name="connsiteX0" fmla="*/ 0 w 3485767"/>
              <a:gd name="connsiteY0" fmla="*/ 262427 h 2048078"/>
              <a:gd name="connsiteX1" fmla="*/ 1036351 w 3485767"/>
              <a:gd name="connsiteY1" fmla="*/ 51194 h 2048078"/>
              <a:gd name="connsiteX2" fmla="*/ 2023584 w 3485767"/>
              <a:gd name="connsiteY2" fmla="*/ 74375 h 2048078"/>
              <a:gd name="connsiteX3" fmla="*/ 2806317 w 3485767"/>
              <a:gd name="connsiteY3" fmla="*/ 911428 h 2048078"/>
              <a:gd name="connsiteX4" fmla="*/ 3485767 w 3485767"/>
              <a:gd name="connsiteY4" fmla="*/ 2048078 h 2048078"/>
              <a:gd name="connsiteX0" fmla="*/ 0 w 3485767"/>
              <a:gd name="connsiteY0" fmla="*/ 283752 h 2069403"/>
              <a:gd name="connsiteX1" fmla="*/ 1234654 w 3485767"/>
              <a:gd name="connsiteY1" fmla="*/ 28452 h 2069403"/>
              <a:gd name="connsiteX2" fmla="*/ 2023584 w 3485767"/>
              <a:gd name="connsiteY2" fmla="*/ 95700 h 2069403"/>
              <a:gd name="connsiteX3" fmla="*/ 2806317 w 3485767"/>
              <a:gd name="connsiteY3" fmla="*/ 932753 h 2069403"/>
              <a:gd name="connsiteX4" fmla="*/ 3485767 w 3485767"/>
              <a:gd name="connsiteY4" fmla="*/ 2069403 h 2069403"/>
              <a:gd name="connsiteX0" fmla="*/ 0 w 3485767"/>
              <a:gd name="connsiteY0" fmla="*/ 343346 h 2128997"/>
              <a:gd name="connsiteX1" fmla="*/ 1234654 w 3485767"/>
              <a:gd name="connsiteY1" fmla="*/ 88046 h 2128997"/>
              <a:gd name="connsiteX2" fmla="*/ 2023584 w 3485767"/>
              <a:gd name="connsiteY2" fmla="*/ 155294 h 2128997"/>
              <a:gd name="connsiteX3" fmla="*/ 2806317 w 3485767"/>
              <a:gd name="connsiteY3" fmla="*/ 992347 h 2128997"/>
              <a:gd name="connsiteX4" fmla="*/ 3485767 w 3485767"/>
              <a:gd name="connsiteY4" fmla="*/ 2128997 h 2128997"/>
              <a:gd name="connsiteX0" fmla="*/ 0 w 3485767"/>
              <a:gd name="connsiteY0" fmla="*/ 305675 h 2091326"/>
              <a:gd name="connsiteX1" fmla="*/ 1234654 w 3485767"/>
              <a:gd name="connsiteY1" fmla="*/ 50375 h 2091326"/>
              <a:gd name="connsiteX2" fmla="*/ 2365107 w 3485767"/>
              <a:gd name="connsiteY2" fmla="*/ 293893 h 2091326"/>
              <a:gd name="connsiteX3" fmla="*/ 2806317 w 3485767"/>
              <a:gd name="connsiteY3" fmla="*/ 954676 h 2091326"/>
              <a:gd name="connsiteX4" fmla="*/ 3485767 w 3485767"/>
              <a:gd name="connsiteY4" fmla="*/ 2091326 h 2091326"/>
              <a:gd name="connsiteX0" fmla="*/ 0 w 3485767"/>
              <a:gd name="connsiteY0" fmla="*/ 338077 h 2123728"/>
              <a:gd name="connsiteX1" fmla="*/ 1234654 w 3485767"/>
              <a:gd name="connsiteY1" fmla="*/ 82777 h 2123728"/>
              <a:gd name="connsiteX2" fmla="*/ 2365107 w 3485767"/>
              <a:gd name="connsiteY2" fmla="*/ 326295 h 2123728"/>
              <a:gd name="connsiteX3" fmla="*/ 3485767 w 3485767"/>
              <a:gd name="connsiteY3" fmla="*/ 2123728 h 2123728"/>
              <a:gd name="connsiteX0" fmla="*/ 0 w 3485767"/>
              <a:gd name="connsiteY0" fmla="*/ 297302 h 2082953"/>
              <a:gd name="connsiteX1" fmla="*/ 1234654 w 3485767"/>
              <a:gd name="connsiteY1" fmla="*/ 42002 h 2082953"/>
              <a:gd name="connsiteX2" fmla="*/ 2585445 w 3485767"/>
              <a:gd name="connsiteY2" fmla="*/ 538908 h 2082953"/>
              <a:gd name="connsiteX3" fmla="*/ 3485767 w 3485767"/>
              <a:gd name="connsiteY3" fmla="*/ 2082953 h 2082953"/>
              <a:gd name="connsiteX0" fmla="*/ 0 w 3485767"/>
              <a:gd name="connsiteY0" fmla="*/ 300167 h 2085818"/>
              <a:gd name="connsiteX1" fmla="*/ 1234654 w 3485767"/>
              <a:gd name="connsiteY1" fmla="*/ 44867 h 2085818"/>
              <a:gd name="connsiteX2" fmla="*/ 2585445 w 3485767"/>
              <a:gd name="connsiteY2" fmla="*/ 541773 h 2085818"/>
              <a:gd name="connsiteX3" fmla="*/ 3485767 w 3485767"/>
              <a:gd name="connsiteY3" fmla="*/ 2085818 h 208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5767" h="2085818">
                <a:moveTo>
                  <a:pt x="0" y="300167"/>
                </a:moveTo>
                <a:cubicBezTo>
                  <a:pt x="422568" y="259134"/>
                  <a:pt x="900221" y="118950"/>
                  <a:pt x="1234654" y="44867"/>
                </a:cubicBezTo>
                <a:cubicBezTo>
                  <a:pt x="1727990" y="-113169"/>
                  <a:pt x="2276362" y="168564"/>
                  <a:pt x="2585445" y="541773"/>
                </a:cubicBezTo>
                <a:cubicBezTo>
                  <a:pt x="2894528" y="914982"/>
                  <a:pt x="3252296" y="1711353"/>
                  <a:pt x="3485767" y="2085818"/>
                </a:cubicBezTo>
              </a:path>
            </a:pathLst>
          </a:custGeom>
          <a:ln w="57150">
            <a:solidFill>
              <a:srgbClr val="E6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67614" y="3781425"/>
            <a:ext cx="490649" cy="581099"/>
            <a:chOff x="10090151" y="5041900"/>
            <a:chExt cx="654199" cy="774798"/>
          </a:xfrm>
        </p:grpSpPr>
        <p:pic>
          <p:nvPicPr>
            <p:cNvPr id="7170" name="Picture 2" descr="C:\Users\KPD Marketing\Desktop\Проекты\MalikSpace\Презентация\18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90151" y="5391151"/>
              <a:ext cx="654199" cy="425547"/>
            </a:xfrm>
            <a:prstGeom prst="rect">
              <a:avLst/>
            </a:prstGeom>
            <a:noFill/>
          </p:spPr>
        </p:pic>
        <p:pic>
          <p:nvPicPr>
            <p:cNvPr id="7172" name="Picture 4" descr="C:\Users\KPD Marketing\Desktop\Проекты\MalikSpace\Презентация\2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72700" y="5041900"/>
              <a:ext cx="304870" cy="304870"/>
            </a:xfrm>
            <a:prstGeom prst="rect">
              <a:avLst/>
            </a:prstGeom>
            <a:noFill/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73" y="2185900"/>
            <a:ext cx="1619619" cy="7717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583ACE-76B8-3C49-A397-8C96278D1CCB}"/>
              </a:ext>
            </a:extLst>
          </p:cNvPr>
          <p:cNvSpPr/>
          <p:nvPr/>
        </p:nvSpPr>
        <p:spPr>
          <a:xfrm>
            <a:off x="982018" y="2845783"/>
            <a:ext cx="536713" cy="568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89953E-CBF0-EC4F-9629-C945AC9D4C18}"/>
              </a:ext>
            </a:extLst>
          </p:cNvPr>
          <p:cNvSpPr/>
          <p:nvPr/>
        </p:nvSpPr>
        <p:spPr>
          <a:xfrm>
            <a:off x="982018" y="2805673"/>
            <a:ext cx="655983" cy="648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285D13C-5823-064E-9B24-7CBE29DD6DD0}"/>
              </a:ext>
            </a:extLst>
          </p:cNvPr>
          <p:cNvSpPr/>
          <p:nvPr/>
        </p:nvSpPr>
        <p:spPr>
          <a:xfrm>
            <a:off x="7756803" y="2845784"/>
            <a:ext cx="655983" cy="648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13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AD7072CE-48F5-304C-B64A-1B5D7B9CE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515966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1280475F-AAB3-A54B-9F52-845B45A6B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550" y="4332069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PD Marketing\Desktop\Проекты\MalikSpace\Презентация\1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39296" y="3003798"/>
            <a:ext cx="6945308" cy="31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438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642"/>
            <a:ext cx="9143999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18" y="713964"/>
            <a:ext cx="557340" cy="533522"/>
          </a:xfrm>
          <a:prstGeom prst="rect">
            <a:avLst/>
          </a:prstGeom>
        </p:spPr>
      </p:pic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9232942F-BB0A-5547-BF21-09CEA9DD1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876006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1979A2A6-9D84-4642-83D7-764C16BD3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635490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31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642"/>
            <a:ext cx="9143999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18" y="713964"/>
            <a:ext cx="557340" cy="533522"/>
          </a:xfrm>
          <a:prstGeom prst="rect">
            <a:avLst/>
          </a:prstGeom>
        </p:spPr>
      </p:pic>
      <p:pic>
        <p:nvPicPr>
          <p:cNvPr id="2051" name="Picture 3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8264" y="1905001"/>
            <a:ext cx="161962" cy="838391"/>
          </a:xfrm>
          <a:prstGeom prst="rect">
            <a:avLst/>
          </a:prstGeom>
          <a:noFill/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1E841D51-F37B-0D40-B54C-0691B2309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876006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A7D139CA-666E-FF4D-82E3-F9AA4FD4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635490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72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642"/>
            <a:ext cx="9143999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48" y="1555182"/>
            <a:ext cx="614503" cy="2667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18" y="713964"/>
            <a:ext cx="557340" cy="533522"/>
          </a:xfrm>
          <a:prstGeom prst="rect">
            <a:avLst/>
          </a:prstGeom>
        </p:spPr>
      </p:pic>
      <p:pic>
        <p:nvPicPr>
          <p:cNvPr id="2051" name="Picture 3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5719" y="1905001"/>
            <a:ext cx="161962" cy="838391"/>
          </a:xfrm>
          <a:prstGeom prst="rect">
            <a:avLst/>
          </a:prstGeom>
          <a:noFill/>
        </p:spPr>
      </p:pic>
      <p:pic>
        <p:nvPicPr>
          <p:cNvPr id="2052" name="Picture 4" descr="C:\Users\KPD Marketing\Desktop\Проекты\MalikSpace\Презентация\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7114" y="1385889"/>
            <a:ext cx="547813" cy="547813"/>
          </a:xfrm>
          <a:prstGeom prst="rect">
            <a:avLst/>
          </a:prstGeom>
          <a:noFill/>
        </p:spPr>
      </p:pic>
      <p:pic>
        <p:nvPicPr>
          <p:cNvPr id="2053" name="Picture 5" descr="C:\Users\KPD Marketing\Desktop\Проекты\MalikSpace\Презентация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4914" y="1395414"/>
            <a:ext cx="547813" cy="547813"/>
          </a:xfrm>
          <a:prstGeom prst="rect">
            <a:avLst/>
          </a:prstGeom>
          <a:noFill/>
        </p:spPr>
      </p:pic>
      <p:pic>
        <p:nvPicPr>
          <p:cNvPr id="8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DAFAB85C-98B6-E04E-8587-281AA1B58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876006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ADC8BDEE-B78D-8E4C-A34E-95B06751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635490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378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642"/>
            <a:ext cx="9143999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48" y="1555182"/>
            <a:ext cx="614503" cy="2667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18" y="713964"/>
            <a:ext cx="557340" cy="533522"/>
          </a:xfrm>
          <a:prstGeom prst="rect">
            <a:avLst/>
          </a:prstGeom>
        </p:spPr>
      </p:pic>
      <p:pic>
        <p:nvPicPr>
          <p:cNvPr id="2051" name="Picture 3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1176" y="1905001"/>
            <a:ext cx="161962" cy="838391"/>
          </a:xfrm>
          <a:prstGeom prst="rect">
            <a:avLst/>
          </a:prstGeom>
          <a:noFill/>
        </p:spPr>
      </p:pic>
      <p:pic>
        <p:nvPicPr>
          <p:cNvPr id="2052" name="Picture 4" descr="C:\Users\KPD Marketing\Desktop\Проекты\MalikSpace\Презентация\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7114" y="1385889"/>
            <a:ext cx="547813" cy="547813"/>
          </a:xfrm>
          <a:prstGeom prst="rect">
            <a:avLst/>
          </a:prstGeom>
          <a:noFill/>
        </p:spPr>
      </p:pic>
      <p:pic>
        <p:nvPicPr>
          <p:cNvPr id="2053" name="Picture 5" descr="C:\Users\KPD Marketing\Desktop\Проекты\MalikSpace\Презентация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4914" y="1395414"/>
            <a:ext cx="547813" cy="547813"/>
          </a:xfrm>
          <a:prstGeom prst="rect">
            <a:avLst/>
          </a:prstGeom>
          <a:noFill/>
        </p:spPr>
      </p:pic>
      <p:pic>
        <p:nvPicPr>
          <p:cNvPr id="14" name="Picture 2" descr="C:\Users\KPD Marketing\Desktop\Проекты\MalikSpace\Презентация\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81611">
            <a:off x="1776414" y="1748406"/>
            <a:ext cx="6078335" cy="1891144"/>
          </a:xfrm>
          <a:prstGeom prst="rect">
            <a:avLst/>
          </a:prstGeom>
          <a:noFill/>
        </p:spPr>
      </p:pic>
      <p:pic>
        <p:nvPicPr>
          <p:cNvPr id="9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182BB622-0CC8-3D49-8104-B5953B67F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876006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EC93B2DC-8443-BF47-B0FC-C39EFDA83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635490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772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93" y="2504664"/>
            <a:ext cx="557340" cy="533522"/>
          </a:xfrm>
          <a:prstGeom prst="rect">
            <a:avLst/>
          </a:prstGeom>
        </p:spPr>
      </p:pic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5E17B838-5EA5-5141-A24E-330D0E1E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B8469EED-3EAB-634A-8B4C-3ABD30B5D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40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43558"/>
            <a:ext cx="8229600" cy="651519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PF Bague Sans Pro" pitchFamily="50" charset="0"/>
              </a:rPr>
              <a:t>Давайте познакомимся!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8E49BC83-5138-D742-8EDF-FE16E708B37F}"/>
              </a:ext>
            </a:extLst>
          </p:cNvPr>
          <p:cNvSpPr txBox="1">
            <a:spLocks/>
          </p:cNvSpPr>
          <p:nvPr/>
        </p:nvSpPr>
        <p:spPr>
          <a:xfrm>
            <a:off x="467544" y="1779662"/>
            <a:ext cx="8229600" cy="65151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b="1" dirty="0">
                <a:latin typeface="PF Bague Sans Pro" pitchFamily="50" charset="0"/>
              </a:rPr>
              <a:t>Ваше имя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B7A4B00-5C10-AC4A-BF8F-E9DCA926F91C}"/>
              </a:ext>
            </a:extLst>
          </p:cNvPr>
          <p:cNvSpPr txBox="1">
            <a:spLocks/>
          </p:cNvSpPr>
          <p:nvPr/>
        </p:nvSpPr>
        <p:spPr>
          <a:xfrm>
            <a:off x="467544" y="2693690"/>
            <a:ext cx="8229600" cy="65151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b="1" dirty="0">
                <a:latin typeface="PF Bague Sans Pro" pitchFamily="50" charset="0"/>
              </a:rPr>
              <a:t>Должность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EA72439-B408-274A-9143-B0B3144FB611}"/>
              </a:ext>
            </a:extLst>
          </p:cNvPr>
          <p:cNvSpPr txBox="1">
            <a:spLocks/>
          </p:cNvSpPr>
          <p:nvPr/>
        </p:nvSpPr>
        <p:spPr>
          <a:xfrm>
            <a:off x="467544" y="3723878"/>
            <a:ext cx="8229600" cy="65151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b="1" dirty="0">
                <a:latin typeface="PF Bague Sans Pro" pitchFamily="50" charset="0"/>
              </a:rPr>
              <a:t>Ожидания от мастер класса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3600" b="1" dirty="0">
              <a:latin typeface="PF Bague Sans Pro" pitchFamily="50" charset="0"/>
            </a:endParaRPr>
          </a:p>
        </p:txBody>
      </p:sp>
      <p:pic>
        <p:nvPicPr>
          <p:cNvPr id="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162BDBE3-FB10-A547-90B6-5CD923EC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950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B6EA3F51-E4ED-314D-BD3B-0E29D162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347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191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93" y="2504664"/>
            <a:ext cx="557340" cy="533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5783EC-1E53-E040-9956-022A3E0F0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34" y="1698813"/>
            <a:ext cx="1824453" cy="1128970"/>
          </a:xfrm>
          <a:prstGeom prst="rect">
            <a:avLst/>
          </a:prstGeom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BAA55E02-41FE-6144-8E9A-94C3E7007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8C7F48FA-13A2-3743-B771-0F4E394BE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14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93" y="2504664"/>
            <a:ext cx="557340" cy="533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5783EC-1E53-E040-9956-022A3E0F0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34" y="1698813"/>
            <a:ext cx="1824453" cy="11289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70BFA0-E1CB-7A49-8681-15F13B6B6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41" y="1324010"/>
            <a:ext cx="381087" cy="1524347"/>
          </a:xfrm>
          <a:prstGeom prst="rect">
            <a:avLst/>
          </a:prstGeom>
        </p:spPr>
      </p:pic>
      <p:pic>
        <p:nvPicPr>
          <p:cNvPr id="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59F172D4-EABA-8D43-811E-6C2400D9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5EEE31F8-CC73-874E-8AE5-A7399876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116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3075" name="Picture 3" descr="C:\Users\KPD Marketing\Desktop\Проекты\MalikSpace\Презентация\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7901" y="1247775"/>
            <a:ext cx="1819690" cy="1591038"/>
          </a:xfrm>
          <a:prstGeom prst="rect">
            <a:avLst/>
          </a:prstGeom>
          <a:noFill/>
        </p:spPr>
      </p:pic>
      <p:pic>
        <p:nvPicPr>
          <p:cNvPr id="9" name="Picture 3" descr="C:\Users\KPD Marketing\Desktop\Проекты\MalikSpace\Презентация\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6023" y="1245394"/>
            <a:ext cx="1819690" cy="1591038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93" y="2504664"/>
            <a:ext cx="557340" cy="533522"/>
          </a:xfrm>
          <a:prstGeom prst="rect">
            <a:avLst/>
          </a:prstGeom>
        </p:spPr>
      </p:pic>
      <p:pic>
        <p:nvPicPr>
          <p:cNvPr id="6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BBF3327D-A35C-DF4D-BD1C-1EF236225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FAA3EB1B-CFC5-4843-B374-7EECC1415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016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3074" name="Picture 2" descr="C:\Users\KPD Marketing\Desktop\Проекты\MalikSpace\Презентация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135" y="1732598"/>
            <a:ext cx="1743491" cy="1071807"/>
          </a:xfrm>
          <a:prstGeom prst="rect">
            <a:avLst/>
          </a:prstGeom>
          <a:noFill/>
        </p:spPr>
      </p:pic>
      <p:pic>
        <p:nvPicPr>
          <p:cNvPr id="3075" name="Picture 3" descr="C:\Users\KPD Marketing\Desktop\Проекты\MalikSpace\Презентация\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1" y="1247775"/>
            <a:ext cx="1819690" cy="1591038"/>
          </a:xfrm>
          <a:prstGeom prst="rect">
            <a:avLst/>
          </a:prstGeom>
          <a:noFill/>
        </p:spPr>
      </p:pic>
      <p:pic>
        <p:nvPicPr>
          <p:cNvPr id="9" name="Picture 3" descr="C:\Users\KPD Marketing\Desktop\Проекты\MalikSpace\Презентация\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6023" y="1245394"/>
            <a:ext cx="1819690" cy="1591038"/>
          </a:xfrm>
          <a:prstGeom prst="rect">
            <a:avLst/>
          </a:prstGeom>
          <a:noFill/>
        </p:spPr>
      </p:pic>
      <p:pic>
        <p:nvPicPr>
          <p:cNvPr id="10" name="Picture 3" descr="C:\Users\KPD Marketing\Desktop\Проекты\MalikSpace\Презентация\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2954" y="1245394"/>
            <a:ext cx="1819690" cy="1591038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93" y="2504664"/>
            <a:ext cx="557340" cy="533522"/>
          </a:xfrm>
          <a:prstGeom prst="rect">
            <a:avLst/>
          </a:prstGeom>
        </p:spPr>
      </p:pic>
      <p:pic>
        <p:nvPicPr>
          <p:cNvPr id="8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EFBC563A-C053-1244-A3DA-1C85A7D55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1B8F126A-2C44-1544-9A2E-4AF9BAE20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369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57" y="2818639"/>
            <a:ext cx="5363798" cy="16482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13" y="1314867"/>
            <a:ext cx="381087" cy="1524347"/>
          </a:xfrm>
          <a:prstGeom prst="rect">
            <a:avLst/>
          </a:prstGeom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9C1EA7C4-FF72-C24D-8CE9-4DD96BDC2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914A366B-2B0D-7244-A160-26635E376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702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57" y="2818639"/>
            <a:ext cx="5363798" cy="1648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69" y="2171461"/>
            <a:ext cx="1390967" cy="18816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13" y="1314867"/>
            <a:ext cx="381087" cy="1524347"/>
          </a:xfrm>
          <a:prstGeom prst="rect">
            <a:avLst/>
          </a:prstGeom>
        </p:spPr>
      </p:pic>
      <p:pic>
        <p:nvPicPr>
          <p:cNvPr id="6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1C6CA526-D7B5-1B4B-A7D5-4ECFCD8FE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D23DF37E-FE3C-8A4F-AB39-9E26EE9B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755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57" y="2818639"/>
            <a:ext cx="5363798" cy="1648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69" y="2171461"/>
            <a:ext cx="1390967" cy="1881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42" y="1675404"/>
            <a:ext cx="1872089" cy="2024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13" y="1314867"/>
            <a:ext cx="381087" cy="1524347"/>
          </a:xfrm>
          <a:prstGeom prst="rect">
            <a:avLst/>
          </a:prstGeom>
        </p:spPr>
      </p:pic>
      <p:pic>
        <p:nvPicPr>
          <p:cNvPr id="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3FC043FC-50DD-0C46-A755-16DECE50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5F23A5A3-E849-0F4E-9685-3A33DD56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623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PD Marketing\Desktop\Проекты\MalikSpace\Презентация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764" y="800100"/>
            <a:ext cx="3348800" cy="2496119"/>
          </a:xfrm>
          <a:prstGeom prst="rect">
            <a:avLst/>
          </a:prstGeom>
          <a:noFill/>
        </p:spPr>
      </p:pic>
      <p:pic>
        <p:nvPicPr>
          <p:cNvPr id="4101" name="Picture 5" descr="C:\Users\KPD Marketing\Desktop\Проекты\MalikSpace\Презентация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975" y="1543051"/>
            <a:ext cx="381087" cy="121947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404196"/>
            <a:ext cx="7183487" cy="2005469"/>
          </a:xfrm>
          <a:prstGeom prst="rect">
            <a:avLst/>
          </a:prstGeom>
        </p:spPr>
      </p:pic>
      <p:pic>
        <p:nvPicPr>
          <p:cNvPr id="6" name="Picture 5" descr="C:\Users\KPD Marketing\Desktop\Проекты\MalikSpace\Презентация\10.png">
            <a:extLst>
              <a:ext uri="{FF2B5EF4-FFF2-40B4-BE49-F238E27FC236}">
                <a16:creationId xmlns:a16="http://schemas.microsoft.com/office/drawing/2014/main" id="{48F9D31A-10B1-1C42-A273-9380FCBC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763" y="2023725"/>
            <a:ext cx="381087" cy="1219478"/>
          </a:xfrm>
          <a:prstGeom prst="rect">
            <a:avLst/>
          </a:prstGeom>
          <a:noFill/>
        </p:spPr>
      </p:pic>
      <p:pic>
        <p:nvPicPr>
          <p:cNvPr id="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0854B98A-2698-F649-8EE0-D667B31C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3C74D757-A640-FA43-8747-5F63849DF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031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KPD Marketing\Desktop\Проекты\MalikSpace\Презентация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975" y="1543051"/>
            <a:ext cx="381087" cy="1219478"/>
          </a:xfrm>
          <a:prstGeom prst="rect">
            <a:avLst/>
          </a:prstGeom>
          <a:noFill/>
        </p:spPr>
      </p:pic>
      <p:pic>
        <p:nvPicPr>
          <p:cNvPr id="4100" name="Picture 4" descr="C:\Users\KPD Marketing\Desktop\Проекты\MalikSpace\Презентация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1747" y="596503"/>
            <a:ext cx="3310692" cy="2634263"/>
          </a:xfrm>
          <a:prstGeom prst="rect">
            <a:avLst/>
          </a:prstGeom>
          <a:noFill/>
        </p:spPr>
      </p:pic>
      <p:pic>
        <p:nvPicPr>
          <p:cNvPr id="4099" name="Picture 3" descr="C:\Users\KPD Marketing\Desktop\Проекты\MalikSpace\Презентация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764" y="800100"/>
            <a:ext cx="3348800" cy="249611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404196"/>
            <a:ext cx="7183487" cy="2005469"/>
          </a:xfrm>
          <a:prstGeom prst="rect">
            <a:avLst/>
          </a:prstGeom>
        </p:spPr>
      </p:pic>
      <p:pic>
        <p:nvPicPr>
          <p:cNvPr id="6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9A2CAF9C-E95C-0746-BEBD-1E03D31DC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1EBD52F9-367C-894F-9841-6874936E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457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5" y="1516501"/>
            <a:ext cx="7745590" cy="1914962"/>
          </a:xfrm>
          <a:prstGeom prst="rect">
            <a:avLst/>
          </a:prstGeom>
        </p:spPr>
      </p:pic>
      <p:pic>
        <p:nvPicPr>
          <p:cNvPr id="7" name="Picture 5" descr="C:\Users\KPD Marketing\Desktop\Проекты\MalikSpace\Презентация\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450" y="1381126"/>
            <a:ext cx="381087" cy="1219478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1"/>
          <a:stretch/>
        </p:blipFill>
        <p:spPr>
          <a:xfrm>
            <a:off x="6592824" y="2250259"/>
            <a:ext cx="1611878" cy="20054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02" y="735262"/>
            <a:ext cx="462068" cy="4144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72" y="615063"/>
            <a:ext cx="604976" cy="585921"/>
          </a:xfrm>
          <a:prstGeom prst="rect">
            <a:avLst/>
          </a:prstGeom>
        </p:spPr>
      </p:pic>
      <p:pic>
        <p:nvPicPr>
          <p:cNvPr id="11" name="Picture 5" descr="C:\Users\KPD Marketing\Desktop\Проекты\MalikSpace\Презентация\10.png">
            <a:extLst>
              <a:ext uri="{FF2B5EF4-FFF2-40B4-BE49-F238E27FC236}">
                <a16:creationId xmlns:a16="http://schemas.microsoft.com/office/drawing/2014/main" id="{0D69C415-25FD-D449-BAA9-3D12137CA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5094" y="1868221"/>
            <a:ext cx="381087" cy="1219478"/>
          </a:xfrm>
          <a:prstGeom prst="rect">
            <a:avLst/>
          </a:prstGeom>
          <a:noFill/>
        </p:spPr>
      </p:pic>
      <p:pic>
        <p:nvPicPr>
          <p:cNvPr id="13" name="Picture 5" descr="C:\Users\KPD Marketing\Desktop\Проекты\MalikSpace\Презентация\10.png">
            <a:extLst>
              <a:ext uri="{FF2B5EF4-FFF2-40B4-BE49-F238E27FC236}">
                <a16:creationId xmlns:a16="http://schemas.microsoft.com/office/drawing/2014/main" id="{F0DFAB79-2EF9-8446-AB97-2914AAA34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430" y="771387"/>
            <a:ext cx="381087" cy="1219478"/>
          </a:xfrm>
          <a:prstGeom prst="rect">
            <a:avLst/>
          </a:prstGeom>
          <a:noFill/>
        </p:spPr>
      </p:pic>
      <p:pic>
        <p:nvPicPr>
          <p:cNvPr id="9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3E98C798-942B-5949-97DF-EFBDE70F3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6D14AB87-91B3-3C4B-8FF7-EA9E350B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73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7 миллиардов…"/>
          <p:cNvSpPr txBox="1"/>
          <p:nvPr/>
        </p:nvSpPr>
        <p:spPr>
          <a:xfrm>
            <a:off x="724073" y="1264273"/>
            <a:ext cx="7249044" cy="6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endParaRPr dirty="0"/>
          </a:p>
          <a:p>
            <a:r>
              <a:rPr dirty="0"/>
              <a:t> </a:t>
            </a:r>
          </a:p>
        </p:txBody>
      </p:sp>
      <p:pic>
        <p:nvPicPr>
          <p:cNvPr id="1026" name="Picture 2" descr="D:\ворк\остальное\презентация Стародумов\слайды псд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ворк\остальное\презентация Стародумов\слайды псд\1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5" y="0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690159B3-5730-9247-ACF6-50C06F9E1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950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36193BF7-9FEA-9D4A-B909-70496728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347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843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D6E6B2-869C-5149-92CB-B33E858FB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4157224"/>
            <a:ext cx="2630591" cy="4943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CBB9B1-C57A-E646-9F8B-83F530B01C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262677"/>
            <a:ext cx="2389949" cy="1138741"/>
          </a:xfrm>
          <a:prstGeom prst="rect">
            <a:avLst/>
          </a:prstGeom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ADA11384-6D23-DE48-82B7-CE133527A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E747731E-C3C9-2B42-9B29-3D1C13E7D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275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D6E6B2-869C-5149-92CB-B33E858FB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4157224"/>
            <a:ext cx="2630591" cy="4943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CBB9B1-C57A-E646-9F8B-83F530B01C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262677"/>
            <a:ext cx="2389949" cy="1138741"/>
          </a:xfrm>
          <a:prstGeom prst="rect">
            <a:avLst/>
          </a:prstGeom>
        </p:spPr>
      </p:pic>
      <p:sp>
        <p:nvSpPr>
          <p:cNvPr id="2" name="Умножение 1">
            <a:extLst>
              <a:ext uri="{FF2B5EF4-FFF2-40B4-BE49-F238E27FC236}">
                <a16:creationId xmlns:a16="http://schemas.microsoft.com/office/drawing/2014/main" id="{6261E1A3-CC46-AB43-9DDC-AC59ABF8046C}"/>
              </a:ext>
            </a:extLst>
          </p:cNvPr>
          <p:cNvSpPr/>
          <p:nvPr/>
        </p:nvSpPr>
        <p:spPr>
          <a:xfrm>
            <a:off x="2713382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>
            <a:extLst>
              <a:ext uri="{FF2B5EF4-FFF2-40B4-BE49-F238E27FC236}">
                <a16:creationId xmlns:a16="http://schemas.microsoft.com/office/drawing/2014/main" id="{F87770CE-FA6F-1646-8CFA-86D1C057F390}"/>
              </a:ext>
            </a:extLst>
          </p:cNvPr>
          <p:cNvSpPr/>
          <p:nvPr/>
        </p:nvSpPr>
        <p:spPr>
          <a:xfrm>
            <a:off x="1555087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DDE9D681-11A3-8542-BC15-4EACF223F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5991D3ED-4BD0-EC4E-8431-648174127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83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097" y="190501"/>
            <a:ext cx="4758822" cy="476358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D6E6B2-869C-5149-92CB-B33E858FB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4157224"/>
            <a:ext cx="2630591" cy="4943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CBB9B1-C57A-E646-9F8B-83F530B01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262677"/>
            <a:ext cx="2389949" cy="1138741"/>
          </a:xfrm>
          <a:prstGeom prst="rect">
            <a:avLst/>
          </a:prstGeom>
        </p:spPr>
      </p:pic>
      <p:sp>
        <p:nvSpPr>
          <p:cNvPr id="5" name="Умножение 4">
            <a:extLst>
              <a:ext uri="{FF2B5EF4-FFF2-40B4-BE49-F238E27FC236}">
                <a16:creationId xmlns:a16="http://schemas.microsoft.com/office/drawing/2014/main" id="{34DB329C-7375-894D-BEE1-A02AD50A396A}"/>
              </a:ext>
            </a:extLst>
          </p:cNvPr>
          <p:cNvSpPr/>
          <p:nvPr/>
        </p:nvSpPr>
        <p:spPr>
          <a:xfrm>
            <a:off x="2713382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>
            <a:extLst>
              <a:ext uri="{FF2B5EF4-FFF2-40B4-BE49-F238E27FC236}">
                <a16:creationId xmlns:a16="http://schemas.microsoft.com/office/drawing/2014/main" id="{DA2E0F1B-57CE-4144-8B24-8EB70EB611F2}"/>
              </a:ext>
            </a:extLst>
          </p:cNvPr>
          <p:cNvSpPr/>
          <p:nvPr/>
        </p:nvSpPr>
        <p:spPr>
          <a:xfrm>
            <a:off x="1555087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750DA5FF-6CCC-1A46-8A4D-F96AA851C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24C94092-D21D-4949-80C7-50C63DAC9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610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097" y="190501"/>
            <a:ext cx="4758822" cy="4763585"/>
          </a:xfrm>
          <a:prstGeom prst="rect">
            <a:avLst/>
          </a:prstGeom>
          <a:noFill/>
        </p:spPr>
      </p:pic>
      <p:pic>
        <p:nvPicPr>
          <p:cNvPr id="11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3" cstate="print"/>
          <a:srcRect b="66199"/>
          <a:stretch/>
        </p:blipFill>
        <p:spPr bwMode="auto">
          <a:xfrm>
            <a:off x="3776663" y="3495675"/>
            <a:ext cx="1171842" cy="235077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B95FB4-24BF-C945-BDB1-3B8DE64F7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4157224"/>
            <a:ext cx="2630591" cy="494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9B8A04-15AC-7B47-80D4-DCC7E1566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262677"/>
            <a:ext cx="2389949" cy="1138741"/>
          </a:xfrm>
          <a:prstGeom prst="rect">
            <a:avLst/>
          </a:prstGeom>
        </p:spPr>
      </p:pic>
      <p:sp>
        <p:nvSpPr>
          <p:cNvPr id="6" name="Умножение 5">
            <a:extLst>
              <a:ext uri="{FF2B5EF4-FFF2-40B4-BE49-F238E27FC236}">
                <a16:creationId xmlns:a16="http://schemas.microsoft.com/office/drawing/2014/main" id="{6AA78382-A7DF-8B4A-8F00-99F1ABF4D411}"/>
              </a:ext>
            </a:extLst>
          </p:cNvPr>
          <p:cNvSpPr/>
          <p:nvPr/>
        </p:nvSpPr>
        <p:spPr>
          <a:xfrm>
            <a:off x="2713382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множение 6">
            <a:extLst>
              <a:ext uri="{FF2B5EF4-FFF2-40B4-BE49-F238E27FC236}">
                <a16:creationId xmlns:a16="http://schemas.microsoft.com/office/drawing/2014/main" id="{42B65A6B-AB80-084B-84CA-C1730DE9CECB}"/>
              </a:ext>
            </a:extLst>
          </p:cNvPr>
          <p:cNvSpPr/>
          <p:nvPr/>
        </p:nvSpPr>
        <p:spPr>
          <a:xfrm>
            <a:off x="1555087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5FF1A8BC-0F33-AC48-A79B-9D39A3287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F0A02A2E-906B-2A45-932E-ABBF50EC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101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097" y="190501"/>
            <a:ext cx="4758822" cy="4763585"/>
          </a:xfrm>
          <a:prstGeom prst="rect">
            <a:avLst/>
          </a:prstGeom>
          <a:noFill/>
        </p:spPr>
      </p:pic>
      <p:pic>
        <p:nvPicPr>
          <p:cNvPr id="8" name="Picture 3" descr="C:\Users\KPD Marketing\Desktop\Проекты\MalikSpace\Презентация\14.png"/>
          <p:cNvPicPr>
            <a:picLocks noChangeAspect="1" noChangeArrowheads="1"/>
          </p:cNvPicPr>
          <p:nvPr/>
        </p:nvPicPr>
        <p:blipFill rotWithShape="1">
          <a:blip r:embed="rId3" cstate="print"/>
          <a:srcRect b="72806"/>
          <a:stretch/>
        </p:blipFill>
        <p:spPr bwMode="auto">
          <a:xfrm>
            <a:off x="2656713" y="2269999"/>
            <a:ext cx="914609" cy="181355"/>
          </a:xfrm>
          <a:prstGeom prst="rect">
            <a:avLst/>
          </a:prstGeom>
          <a:noFill/>
        </p:spPr>
      </p:pic>
      <p:pic>
        <p:nvPicPr>
          <p:cNvPr id="11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4" cstate="print"/>
          <a:srcRect b="66199"/>
          <a:stretch/>
        </p:blipFill>
        <p:spPr bwMode="auto">
          <a:xfrm>
            <a:off x="3776663" y="3495675"/>
            <a:ext cx="1171842" cy="235077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4DD381-25D8-1B45-9E6F-97991BD2C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4157224"/>
            <a:ext cx="2630591" cy="494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0A760E-5EDA-BA40-B98C-F5AE93B14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262677"/>
            <a:ext cx="2389949" cy="1138741"/>
          </a:xfrm>
          <a:prstGeom prst="rect">
            <a:avLst/>
          </a:prstGeom>
        </p:spPr>
      </p:pic>
      <p:sp>
        <p:nvSpPr>
          <p:cNvPr id="7" name="Умножение 6">
            <a:extLst>
              <a:ext uri="{FF2B5EF4-FFF2-40B4-BE49-F238E27FC236}">
                <a16:creationId xmlns:a16="http://schemas.microsoft.com/office/drawing/2014/main" id="{C26D526D-9CC7-EF4D-8F5B-55FB6A2E7B81}"/>
              </a:ext>
            </a:extLst>
          </p:cNvPr>
          <p:cNvSpPr/>
          <p:nvPr/>
        </p:nvSpPr>
        <p:spPr>
          <a:xfrm>
            <a:off x="2713382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множение 8">
            <a:extLst>
              <a:ext uri="{FF2B5EF4-FFF2-40B4-BE49-F238E27FC236}">
                <a16:creationId xmlns:a16="http://schemas.microsoft.com/office/drawing/2014/main" id="{F4296AB4-9190-5F4E-9407-217F4E178DBD}"/>
              </a:ext>
            </a:extLst>
          </p:cNvPr>
          <p:cNvSpPr/>
          <p:nvPr/>
        </p:nvSpPr>
        <p:spPr>
          <a:xfrm>
            <a:off x="1555087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DB0D71BC-A496-F845-835A-00362CA1F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1049D110-D1F5-A444-BC19-19F5224F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046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097" y="190501"/>
            <a:ext cx="4758822" cy="4763585"/>
          </a:xfrm>
          <a:prstGeom prst="rect">
            <a:avLst/>
          </a:prstGeom>
          <a:noFill/>
        </p:spPr>
      </p:pic>
      <p:pic>
        <p:nvPicPr>
          <p:cNvPr id="8" name="Picture 3" descr="C:\Users\KPD Marketing\Desktop\Проекты\MalikSpace\Презентация\14.png"/>
          <p:cNvPicPr>
            <a:picLocks noChangeAspect="1" noChangeArrowheads="1"/>
          </p:cNvPicPr>
          <p:nvPr/>
        </p:nvPicPr>
        <p:blipFill rotWithShape="1">
          <a:blip r:embed="rId3" cstate="print"/>
          <a:srcRect b="72806"/>
          <a:stretch/>
        </p:blipFill>
        <p:spPr bwMode="auto">
          <a:xfrm>
            <a:off x="2656713" y="2269999"/>
            <a:ext cx="914609" cy="181355"/>
          </a:xfrm>
          <a:prstGeom prst="rect">
            <a:avLst/>
          </a:prstGeom>
          <a:noFill/>
        </p:spPr>
      </p:pic>
      <p:pic>
        <p:nvPicPr>
          <p:cNvPr id="9" name="Picture 5" descr="C:\Users\KPD Marketing\Desktop\Проекты\MalikSpace\Презентация\16.png"/>
          <p:cNvPicPr>
            <a:picLocks noChangeAspect="1" noChangeArrowheads="1"/>
          </p:cNvPicPr>
          <p:nvPr/>
        </p:nvPicPr>
        <p:blipFill rotWithShape="1">
          <a:blip r:embed="rId4" cstate="print"/>
          <a:srcRect b="66636"/>
          <a:stretch/>
        </p:blipFill>
        <p:spPr bwMode="auto">
          <a:xfrm>
            <a:off x="5040300" y="2209801"/>
            <a:ext cx="1195660" cy="222503"/>
          </a:xfrm>
          <a:prstGeom prst="rect">
            <a:avLst/>
          </a:prstGeom>
          <a:noFill/>
        </p:spPr>
      </p:pic>
      <p:pic>
        <p:nvPicPr>
          <p:cNvPr id="11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5" cstate="print"/>
          <a:srcRect b="66199"/>
          <a:stretch/>
        </p:blipFill>
        <p:spPr bwMode="auto">
          <a:xfrm>
            <a:off x="3776663" y="3495675"/>
            <a:ext cx="1171842" cy="235077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E3ADC0-6687-8B4C-A6B0-42285F4B7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4157224"/>
            <a:ext cx="2630591" cy="4943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24F901-BDF4-564A-9026-E56C81F3FE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262677"/>
            <a:ext cx="2389949" cy="1138741"/>
          </a:xfrm>
          <a:prstGeom prst="rect">
            <a:avLst/>
          </a:prstGeom>
        </p:spPr>
      </p:pic>
      <p:sp>
        <p:nvSpPr>
          <p:cNvPr id="12" name="Умножение 11">
            <a:extLst>
              <a:ext uri="{FF2B5EF4-FFF2-40B4-BE49-F238E27FC236}">
                <a16:creationId xmlns:a16="http://schemas.microsoft.com/office/drawing/2014/main" id="{CDF7BAE9-657B-434A-853C-A1C5FC6BBD40}"/>
              </a:ext>
            </a:extLst>
          </p:cNvPr>
          <p:cNvSpPr/>
          <p:nvPr/>
        </p:nvSpPr>
        <p:spPr>
          <a:xfrm>
            <a:off x="2713382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множение 12">
            <a:extLst>
              <a:ext uri="{FF2B5EF4-FFF2-40B4-BE49-F238E27FC236}">
                <a16:creationId xmlns:a16="http://schemas.microsoft.com/office/drawing/2014/main" id="{D3D4DBC3-3050-0749-A8C0-21FFD4A44EF0}"/>
              </a:ext>
            </a:extLst>
          </p:cNvPr>
          <p:cNvSpPr/>
          <p:nvPr/>
        </p:nvSpPr>
        <p:spPr>
          <a:xfrm>
            <a:off x="1555087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9B378859-CFA0-F24A-BD10-A896D4BBD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382A701A-2180-F744-B89B-05C45DAF2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640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097" y="190501"/>
            <a:ext cx="4758822" cy="4763585"/>
          </a:xfrm>
          <a:prstGeom prst="rect">
            <a:avLst/>
          </a:prstGeom>
          <a:noFill/>
        </p:spPr>
      </p:pic>
      <p:pic>
        <p:nvPicPr>
          <p:cNvPr id="6148" name="Picture 4" descr="C:\Users\KPD Marketing\Desktop\Проекты\MalikSpace\Презентация\15.png"/>
          <p:cNvPicPr>
            <a:picLocks noChangeAspect="1" noChangeArrowheads="1"/>
          </p:cNvPicPr>
          <p:nvPr/>
        </p:nvPicPr>
        <p:blipFill rotWithShape="1">
          <a:blip r:embed="rId3" cstate="print"/>
          <a:srcRect b="68198"/>
          <a:stretch/>
        </p:blipFill>
        <p:spPr bwMode="auto">
          <a:xfrm>
            <a:off x="3776664" y="947739"/>
            <a:ext cx="1128970" cy="222694"/>
          </a:xfrm>
          <a:prstGeom prst="rect">
            <a:avLst/>
          </a:prstGeom>
          <a:noFill/>
        </p:spPr>
      </p:pic>
      <p:pic>
        <p:nvPicPr>
          <p:cNvPr id="8" name="Picture 3" descr="C:\Users\KPD Marketing\Desktop\Проекты\MalikSpace\Презентация\14.png"/>
          <p:cNvPicPr>
            <a:picLocks noChangeAspect="1" noChangeArrowheads="1"/>
          </p:cNvPicPr>
          <p:nvPr/>
        </p:nvPicPr>
        <p:blipFill rotWithShape="1">
          <a:blip r:embed="rId4" cstate="print"/>
          <a:srcRect b="72806"/>
          <a:stretch/>
        </p:blipFill>
        <p:spPr bwMode="auto">
          <a:xfrm>
            <a:off x="2656713" y="2269999"/>
            <a:ext cx="914609" cy="181355"/>
          </a:xfrm>
          <a:prstGeom prst="rect">
            <a:avLst/>
          </a:prstGeom>
          <a:noFill/>
        </p:spPr>
      </p:pic>
      <p:pic>
        <p:nvPicPr>
          <p:cNvPr id="9" name="Picture 5" descr="C:\Users\KPD Marketing\Desktop\Проекты\MalikSpace\Презентация\16.png"/>
          <p:cNvPicPr>
            <a:picLocks noChangeAspect="1" noChangeArrowheads="1"/>
          </p:cNvPicPr>
          <p:nvPr/>
        </p:nvPicPr>
        <p:blipFill rotWithShape="1">
          <a:blip r:embed="rId5" cstate="print"/>
          <a:srcRect b="66636"/>
          <a:stretch/>
        </p:blipFill>
        <p:spPr bwMode="auto">
          <a:xfrm>
            <a:off x="5040300" y="2209801"/>
            <a:ext cx="1195660" cy="222503"/>
          </a:xfrm>
          <a:prstGeom prst="rect">
            <a:avLst/>
          </a:prstGeom>
          <a:noFill/>
        </p:spPr>
      </p:pic>
      <p:pic>
        <p:nvPicPr>
          <p:cNvPr id="11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6" cstate="print"/>
          <a:srcRect b="66199"/>
          <a:stretch/>
        </p:blipFill>
        <p:spPr bwMode="auto">
          <a:xfrm>
            <a:off x="3776663" y="3495675"/>
            <a:ext cx="1171842" cy="235077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4D4C26-30DA-3F4A-A8BF-A46B215C12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4157224"/>
            <a:ext cx="2630591" cy="494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866DFB-B0AC-DD4A-9071-BFF1619950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262677"/>
            <a:ext cx="2389949" cy="1138741"/>
          </a:xfrm>
          <a:prstGeom prst="rect">
            <a:avLst/>
          </a:prstGeom>
        </p:spPr>
      </p:pic>
      <p:sp>
        <p:nvSpPr>
          <p:cNvPr id="10" name="Умножение 9">
            <a:extLst>
              <a:ext uri="{FF2B5EF4-FFF2-40B4-BE49-F238E27FC236}">
                <a16:creationId xmlns:a16="http://schemas.microsoft.com/office/drawing/2014/main" id="{CD6967A6-69D4-134C-9689-CDAE70F49059}"/>
              </a:ext>
            </a:extLst>
          </p:cNvPr>
          <p:cNvSpPr/>
          <p:nvPr/>
        </p:nvSpPr>
        <p:spPr>
          <a:xfrm>
            <a:off x="2713382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множение 13">
            <a:extLst>
              <a:ext uri="{FF2B5EF4-FFF2-40B4-BE49-F238E27FC236}">
                <a16:creationId xmlns:a16="http://schemas.microsoft.com/office/drawing/2014/main" id="{CB3ABE46-EEDF-8A4B-87C2-620A5A1056BC}"/>
              </a:ext>
            </a:extLst>
          </p:cNvPr>
          <p:cNvSpPr/>
          <p:nvPr/>
        </p:nvSpPr>
        <p:spPr>
          <a:xfrm>
            <a:off x="1555087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BC74E6D6-B8BA-B741-AABA-5758EF75E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B6F640B6-FB38-E148-B7A3-F818D232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9368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097" y="190501"/>
            <a:ext cx="4758822" cy="4763585"/>
          </a:xfrm>
          <a:prstGeom prst="rect">
            <a:avLst/>
          </a:prstGeom>
          <a:noFill/>
        </p:spPr>
      </p:pic>
      <p:pic>
        <p:nvPicPr>
          <p:cNvPr id="6148" name="Picture 4" descr="C:\Users\KPD Marketing\Desktop\Проекты\MalikSpace\Презентация\15.png"/>
          <p:cNvPicPr>
            <a:picLocks noChangeAspect="1" noChangeArrowheads="1"/>
          </p:cNvPicPr>
          <p:nvPr/>
        </p:nvPicPr>
        <p:blipFill rotWithShape="1">
          <a:blip r:embed="rId3" cstate="print"/>
          <a:srcRect b="68198"/>
          <a:stretch/>
        </p:blipFill>
        <p:spPr bwMode="auto">
          <a:xfrm>
            <a:off x="3776664" y="947739"/>
            <a:ext cx="1128970" cy="222694"/>
          </a:xfrm>
          <a:prstGeom prst="rect">
            <a:avLst/>
          </a:prstGeom>
          <a:noFill/>
        </p:spPr>
      </p:pic>
      <p:pic>
        <p:nvPicPr>
          <p:cNvPr id="6150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 t="35115"/>
          <a:stretch/>
        </p:blipFill>
        <p:spPr bwMode="auto">
          <a:xfrm>
            <a:off x="3752850" y="3739896"/>
            <a:ext cx="1171842" cy="451263"/>
          </a:xfrm>
          <a:prstGeom prst="rect">
            <a:avLst/>
          </a:prstGeom>
          <a:noFill/>
        </p:spPr>
      </p:pic>
      <p:pic>
        <p:nvPicPr>
          <p:cNvPr id="8" name="Picture 3" descr="C:\Users\KPD Marketing\Desktop\Проекты\MalikSpace\Презентация\14.png"/>
          <p:cNvPicPr>
            <a:picLocks noChangeAspect="1" noChangeArrowheads="1"/>
          </p:cNvPicPr>
          <p:nvPr/>
        </p:nvPicPr>
        <p:blipFill rotWithShape="1">
          <a:blip r:embed="rId5" cstate="print"/>
          <a:srcRect b="72806"/>
          <a:stretch/>
        </p:blipFill>
        <p:spPr bwMode="auto">
          <a:xfrm>
            <a:off x="2656713" y="2269999"/>
            <a:ext cx="914609" cy="181355"/>
          </a:xfrm>
          <a:prstGeom prst="rect">
            <a:avLst/>
          </a:prstGeom>
          <a:noFill/>
        </p:spPr>
      </p:pic>
      <p:pic>
        <p:nvPicPr>
          <p:cNvPr id="9" name="Picture 5" descr="C:\Users\KPD Marketing\Desktop\Проекты\MalikSpace\Презентация\16.png"/>
          <p:cNvPicPr>
            <a:picLocks noChangeAspect="1" noChangeArrowheads="1"/>
          </p:cNvPicPr>
          <p:nvPr/>
        </p:nvPicPr>
        <p:blipFill rotWithShape="1">
          <a:blip r:embed="rId6" cstate="print"/>
          <a:srcRect b="66636"/>
          <a:stretch/>
        </p:blipFill>
        <p:spPr bwMode="auto">
          <a:xfrm>
            <a:off x="5040300" y="2209801"/>
            <a:ext cx="1195660" cy="222503"/>
          </a:xfrm>
          <a:prstGeom prst="rect">
            <a:avLst/>
          </a:prstGeom>
          <a:noFill/>
        </p:spPr>
      </p:pic>
      <p:pic>
        <p:nvPicPr>
          <p:cNvPr id="11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7" cstate="print"/>
          <a:srcRect b="66199"/>
          <a:stretch/>
        </p:blipFill>
        <p:spPr bwMode="auto">
          <a:xfrm>
            <a:off x="3776663" y="3495675"/>
            <a:ext cx="1171842" cy="235077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253950-82B5-1E43-9797-3526A43F0D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4157224"/>
            <a:ext cx="2630591" cy="494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43462F-8753-5646-B240-62D5690CCF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262677"/>
            <a:ext cx="2389949" cy="1138741"/>
          </a:xfrm>
          <a:prstGeom prst="rect">
            <a:avLst/>
          </a:prstGeom>
        </p:spPr>
      </p:pic>
      <p:sp>
        <p:nvSpPr>
          <p:cNvPr id="10" name="Умножение 9">
            <a:extLst>
              <a:ext uri="{FF2B5EF4-FFF2-40B4-BE49-F238E27FC236}">
                <a16:creationId xmlns:a16="http://schemas.microsoft.com/office/drawing/2014/main" id="{1F93A710-61B7-074B-8AF2-677254E6564F}"/>
              </a:ext>
            </a:extLst>
          </p:cNvPr>
          <p:cNvSpPr/>
          <p:nvPr/>
        </p:nvSpPr>
        <p:spPr>
          <a:xfrm>
            <a:off x="2713382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множение 13">
            <a:extLst>
              <a:ext uri="{FF2B5EF4-FFF2-40B4-BE49-F238E27FC236}">
                <a16:creationId xmlns:a16="http://schemas.microsoft.com/office/drawing/2014/main" id="{F55420BC-B553-EE41-93D8-F8B541ECEECB}"/>
              </a:ext>
            </a:extLst>
          </p:cNvPr>
          <p:cNvSpPr/>
          <p:nvPr/>
        </p:nvSpPr>
        <p:spPr>
          <a:xfrm>
            <a:off x="1555087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0025A151-7014-2F40-BB47-C0E71B431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AD999624-AF12-3644-B26F-EDD6354C5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755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097" y="190501"/>
            <a:ext cx="4758822" cy="4763585"/>
          </a:xfrm>
          <a:prstGeom prst="rect">
            <a:avLst/>
          </a:prstGeom>
          <a:noFill/>
        </p:spPr>
      </p:pic>
      <p:pic>
        <p:nvPicPr>
          <p:cNvPr id="6147" name="Picture 3" descr="C:\Users\KPD Marketing\Desktop\Проекты\MalikSpace\Презентация\1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 t="44332"/>
          <a:stretch/>
        </p:blipFill>
        <p:spPr bwMode="auto">
          <a:xfrm>
            <a:off x="2638425" y="2505456"/>
            <a:ext cx="914609" cy="371247"/>
          </a:xfrm>
          <a:prstGeom prst="rect">
            <a:avLst/>
          </a:prstGeom>
          <a:noFill/>
        </p:spPr>
      </p:pic>
      <p:pic>
        <p:nvPicPr>
          <p:cNvPr id="6148" name="Picture 4" descr="C:\Users\KPD Marketing\Desktop\Проекты\MalikSpace\Презентация\15.png"/>
          <p:cNvPicPr>
            <a:picLocks noChangeAspect="1" noChangeArrowheads="1"/>
          </p:cNvPicPr>
          <p:nvPr/>
        </p:nvPicPr>
        <p:blipFill rotWithShape="1">
          <a:blip r:embed="rId4" cstate="print"/>
          <a:srcRect b="68198"/>
          <a:stretch/>
        </p:blipFill>
        <p:spPr bwMode="auto">
          <a:xfrm>
            <a:off x="3776664" y="947739"/>
            <a:ext cx="1128970" cy="222694"/>
          </a:xfrm>
          <a:prstGeom prst="rect">
            <a:avLst/>
          </a:prstGeom>
          <a:noFill/>
        </p:spPr>
      </p:pic>
      <p:pic>
        <p:nvPicPr>
          <p:cNvPr id="6150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 t="35115"/>
          <a:stretch/>
        </p:blipFill>
        <p:spPr bwMode="auto">
          <a:xfrm>
            <a:off x="3752850" y="3739896"/>
            <a:ext cx="1171842" cy="451263"/>
          </a:xfrm>
          <a:prstGeom prst="rect">
            <a:avLst/>
          </a:prstGeom>
          <a:noFill/>
        </p:spPr>
      </p:pic>
      <p:pic>
        <p:nvPicPr>
          <p:cNvPr id="8" name="Picture 3" descr="C:\Users\KPD Marketing\Desktop\Проекты\MalikSpace\Презентация\14.png"/>
          <p:cNvPicPr>
            <a:picLocks noChangeAspect="1" noChangeArrowheads="1"/>
          </p:cNvPicPr>
          <p:nvPr/>
        </p:nvPicPr>
        <p:blipFill rotWithShape="1">
          <a:blip r:embed="rId6" cstate="print"/>
          <a:srcRect b="72806"/>
          <a:stretch/>
        </p:blipFill>
        <p:spPr bwMode="auto">
          <a:xfrm>
            <a:off x="2656713" y="2269999"/>
            <a:ext cx="914609" cy="181355"/>
          </a:xfrm>
          <a:prstGeom prst="rect">
            <a:avLst/>
          </a:prstGeom>
          <a:noFill/>
        </p:spPr>
      </p:pic>
      <p:pic>
        <p:nvPicPr>
          <p:cNvPr id="9" name="Picture 5" descr="C:\Users\KPD Marketing\Desktop\Проекты\MalikSpace\Презентация\16.png"/>
          <p:cNvPicPr>
            <a:picLocks noChangeAspect="1" noChangeArrowheads="1"/>
          </p:cNvPicPr>
          <p:nvPr/>
        </p:nvPicPr>
        <p:blipFill rotWithShape="1">
          <a:blip r:embed="rId7" cstate="print"/>
          <a:srcRect b="66636"/>
          <a:stretch/>
        </p:blipFill>
        <p:spPr bwMode="auto">
          <a:xfrm>
            <a:off x="5040300" y="2209801"/>
            <a:ext cx="1195660" cy="222503"/>
          </a:xfrm>
          <a:prstGeom prst="rect">
            <a:avLst/>
          </a:prstGeom>
          <a:noFill/>
        </p:spPr>
      </p:pic>
      <p:pic>
        <p:nvPicPr>
          <p:cNvPr id="11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8" cstate="print"/>
          <a:srcRect b="66199"/>
          <a:stretch/>
        </p:blipFill>
        <p:spPr bwMode="auto">
          <a:xfrm>
            <a:off x="3776663" y="3495675"/>
            <a:ext cx="1171842" cy="235077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75B164-AC50-9645-BCE6-A585A1D3CA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4157224"/>
            <a:ext cx="2630591" cy="494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522557-1A06-4544-8A88-0098BD641A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262677"/>
            <a:ext cx="2389949" cy="1138741"/>
          </a:xfrm>
          <a:prstGeom prst="rect">
            <a:avLst/>
          </a:prstGeom>
        </p:spPr>
      </p:pic>
      <p:sp>
        <p:nvSpPr>
          <p:cNvPr id="14" name="Умножение 13">
            <a:extLst>
              <a:ext uri="{FF2B5EF4-FFF2-40B4-BE49-F238E27FC236}">
                <a16:creationId xmlns:a16="http://schemas.microsoft.com/office/drawing/2014/main" id="{87B01EDA-025C-944F-B634-BEB3A4398B05}"/>
              </a:ext>
            </a:extLst>
          </p:cNvPr>
          <p:cNvSpPr/>
          <p:nvPr/>
        </p:nvSpPr>
        <p:spPr>
          <a:xfrm>
            <a:off x="2713382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>
            <a:extLst>
              <a:ext uri="{FF2B5EF4-FFF2-40B4-BE49-F238E27FC236}">
                <a16:creationId xmlns:a16="http://schemas.microsoft.com/office/drawing/2014/main" id="{B73A0CA0-748B-FE47-B4E2-0A85D1452DC3}"/>
              </a:ext>
            </a:extLst>
          </p:cNvPr>
          <p:cNvSpPr/>
          <p:nvPr/>
        </p:nvSpPr>
        <p:spPr>
          <a:xfrm>
            <a:off x="1555087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99004B6A-8BD8-C04A-A4AE-5E5554D6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D318F139-4602-9741-9B5A-91B2D96C9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902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097" y="190501"/>
            <a:ext cx="4758822" cy="4763585"/>
          </a:xfrm>
          <a:prstGeom prst="rect">
            <a:avLst/>
          </a:prstGeom>
          <a:noFill/>
        </p:spPr>
      </p:pic>
      <p:pic>
        <p:nvPicPr>
          <p:cNvPr id="6147" name="Picture 3" descr="C:\Users\KPD Marketing\Desktop\Проекты\MalikSpace\Презентация\1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 t="44332"/>
          <a:stretch/>
        </p:blipFill>
        <p:spPr bwMode="auto">
          <a:xfrm>
            <a:off x="2638425" y="2505456"/>
            <a:ext cx="914609" cy="371247"/>
          </a:xfrm>
          <a:prstGeom prst="rect">
            <a:avLst/>
          </a:prstGeom>
          <a:noFill/>
        </p:spPr>
      </p:pic>
      <p:pic>
        <p:nvPicPr>
          <p:cNvPr id="6148" name="Picture 4" descr="C:\Users\KPD Marketing\Desktop\Проекты\MalikSpace\Презентация\15.png"/>
          <p:cNvPicPr>
            <a:picLocks noChangeAspect="1" noChangeArrowheads="1"/>
          </p:cNvPicPr>
          <p:nvPr/>
        </p:nvPicPr>
        <p:blipFill rotWithShape="1">
          <a:blip r:embed="rId4" cstate="print"/>
          <a:srcRect b="68198"/>
          <a:stretch/>
        </p:blipFill>
        <p:spPr bwMode="auto">
          <a:xfrm>
            <a:off x="3776664" y="947739"/>
            <a:ext cx="1128970" cy="222694"/>
          </a:xfrm>
          <a:prstGeom prst="rect">
            <a:avLst/>
          </a:prstGeom>
          <a:noFill/>
        </p:spPr>
      </p:pic>
      <p:pic>
        <p:nvPicPr>
          <p:cNvPr id="6149" name="Picture 5" descr="C:\Users\KPD Marketing\Desktop\Проекты\MalikSpace\Презентация\1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 t="36220"/>
          <a:stretch/>
        </p:blipFill>
        <p:spPr bwMode="auto">
          <a:xfrm>
            <a:off x="4929189" y="2432304"/>
            <a:ext cx="1195660" cy="425349"/>
          </a:xfrm>
          <a:prstGeom prst="rect">
            <a:avLst/>
          </a:prstGeom>
          <a:noFill/>
        </p:spPr>
      </p:pic>
      <p:pic>
        <p:nvPicPr>
          <p:cNvPr id="6150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 t="35115"/>
          <a:stretch/>
        </p:blipFill>
        <p:spPr bwMode="auto">
          <a:xfrm>
            <a:off x="3752850" y="3739896"/>
            <a:ext cx="1171842" cy="451263"/>
          </a:xfrm>
          <a:prstGeom prst="rect">
            <a:avLst/>
          </a:prstGeom>
          <a:noFill/>
        </p:spPr>
      </p:pic>
      <p:pic>
        <p:nvPicPr>
          <p:cNvPr id="8" name="Picture 3" descr="C:\Users\KPD Marketing\Desktop\Проекты\MalikSpace\Презентация\14.png"/>
          <p:cNvPicPr>
            <a:picLocks noChangeAspect="1" noChangeArrowheads="1"/>
          </p:cNvPicPr>
          <p:nvPr/>
        </p:nvPicPr>
        <p:blipFill rotWithShape="1">
          <a:blip r:embed="rId7" cstate="print"/>
          <a:srcRect b="72806"/>
          <a:stretch/>
        </p:blipFill>
        <p:spPr bwMode="auto">
          <a:xfrm>
            <a:off x="2656713" y="2269999"/>
            <a:ext cx="914609" cy="181355"/>
          </a:xfrm>
          <a:prstGeom prst="rect">
            <a:avLst/>
          </a:prstGeom>
          <a:noFill/>
        </p:spPr>
      </p:pic>
      <p:pic>
        <p:nvPicPr>
          <p:cNvPr id="9" name="Picture 5" descr="C:\Users\KPD Marketing\Desktop\Проекты\MalikSpace\Презентация\16.png"/>
          <p:cNvPicPr>
            <a:picLocks noChangeAspect="1" noChangeArrowheads="1"/>
          </p:cNvPicPr>
          <p:nvPr/>
        </p:nvPicPr>
        <p:blipFill rotWithShape="1">
          <a:blip r:embed="rId8" cstate="print"/>
          <a:srcRect b="66636"/>
          <a:stretch/>
        </p:blipFill>
        <p:spPr bwMode="auto">
          <a:xfrm>
            <a:off x="5040300" y="2209801"/>
            <a:ext cx="1195660" cy="222503"/>
          </a:xfrm>
          <a:prstGeom prst="rect">
            <a:avLst/>
          </a:prstGeom>
          <a:noFill/>
        </p:spPr>
      </p:pic>
      <p:pic>
        <p:nvPicPr>
          <p:cNvPr id="11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9" cstate="print"/>
          <a:srcRect b="66199"/>
          <a:stretch/>
        </p:blipFill>
        <p:spPr bwMode="auto">
          <a:xfrm>
            <a:off x="3776663" y="3495675"/>
            <a:ext cx="1171842" cy="235077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3C8438-6000-2F48-A088-8A1E95F41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4157224"/>
            <a:ext cx="2630591" cy="494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8A3D27-41E8-DD40-AD04-7C0248A969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262677"/>
            <a:ext cx="2389949" cy="1138741"/>
          </a:xfrm>
          <a:prstGeom prst="rect">
            <a:avLst/>
          </a:prstGeom>
        </p:spPr>
      </p:pic>
      <p:sp>
        <p:nvSpPr>
          <p:cNvPr id="14" name="Умножение 13">
            <a:extLst>
              <a:ext uri="{FF2B5EF4-FFF2-40B4-BE49-F238E27FC236}">
                <a16:creationId xmlns:a16="http://schemas.microsoft.com/office/drawing/2014/main" id="{ABA4351E-2848-AF40-AA10-189D88E8D45C}"/>
              </a:ext>
            </a:extLst>
          </p:cNvPr>
          <p:cNvSpPr/>
          <p:nvPr/>
        </p:nvSpPr>
        <p:spPr>
          <a:xfrm>
            <a:off x="2713382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>
            <a:extLst>
              <a:ext uri="{FF2B5EF4-FFF2-40B4-BE49-F238E27FC236}">
                <a16:creationId xmlns:a16="http://schemas.microsoft.com/office/drawing/2014/main" id="{33C31E90-2228-9047-8BA3-8CF16CB43BDE}"/>
              </a:ext>
            </a:extLst>
          </p:cNvPr>
          <p:cNvSpPr/>
          <p:nvPr/>
        </p:nvSpPr>
        <p:spPr>
          <a:xfrm>
            <a:off x="1555087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B5034DB1-3C2A-904F-BCEC-A342AE37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013432FC-6998-FF42-B2B4-EDF4D169B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965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В 2050 году…"/>
          <p:cNvSpPr txBox="1"/>
          <p:nvPr/>
        </p:nvSpPr>
        <p:spPr>
          <a:xfrm>
            <a:off x="673442" y="1135998"/>
            <a:ext cx="7645224" cy="587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algn="l"/>
            <a:endParaRPr sz="3400" dirty="0">
              <a:latin typeface="PF Bague Sans Pro" pitchFamily="50" charset="0"/>
            </a:endParaRPr>
          </a:p>
        </p:txBody>
      </p:sp>
      <p:pic>
        <p:nvPicPr>
          <p:cNvPr id="2050" name="Picture 2" descr="D:\ворк\остальное\презентация Стародумов\слайды псд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"/>
            <a:ext cx="9144000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ворк\остальное\презентация Стародумов\слайды псд\1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" y="8599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ворк\остальное\презентация Стародумов\слайды псд\gg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7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ABDF52C7-812C-D94B-8C8E-2E52E243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950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41AF8450-9584-8643-920E-922521D6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347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828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097" y="190501"/>
            <a:ext cx="4758822" cy="4763585"/>
          </a:xfrm>
          <a:prstGeom prst="rect">
            <a:avLst/>
          </a:prstGeom>
          <a:noFill/>
        </p:spPr>
      </p:pic>
      <p:pic>
        <p:nvPicPr>
          <p:cNvPr id="6147" name="Picture 3" descr="C:\Users\KPD Marketing\Desktop\Проекты\MalikSpace\Презентация\1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 t="44332"/>
          <a:stretch/>
        </p:blipFill>
        <p:spPr bwMode="auto">
          <a:xfrm>
            <a:off x="2638425" y="2505456"/>
            <a:ext cx="914609" cy="371247"/>
          </a:xfrm>
          <a:prstGeom prst="rect">
            <a:avLst/>
          </a:prstGeom>
          <a:noFill/>
        </p:spPr>
      </p:pic>
      <p:pic>
        <p:nvPicPr>
          <p:cNvPr id="6148" name="Picture 4" descr="C:\Users\KPD Marketing\Desktop\Проекты\MalikSpace\Презентация\15.png"/>
          <p:cNvPicPr>
            <a:picLocks noChangeAspect="1" noChangeArrowheads="1"/>
          </p:cNvPicPr>
          <p:nvPr/>
        </p:nvPicPr>
        <p:blipFill rotWithShape="1">
          <a:blip r:embed="rId4" cstate="print"/>
          <a:srcRect b="68198"/>
          <a:stretch/>
        </p:blipFill>
        <p:spPr bwMode="auto">
          <a:xfrm>
            <a:off x="3776664" y="947739"/>
            <a:ext cx="1128970" cy="222694"/>
          </a:xfrm>
          <a:prstGeom prst="rect">
            <a:avLst/>
          </a:prstGeom>
          <a:noFill/>
        </p:spPr>
      </p:pic>
      <p:pic>
        <p:nvPicPr>
          <p:cNvPr id="6149" name="Picture 5" descr="C:\Users\KPD Marketing\Desktop\Проекты\MalikSpace\Презентация\1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646"/>
                    </a14:imgEffect>
                  </a14:imgLayer>
                </a14:imgProps>
              </a:ext>
            </a:extLst>
          </a:blip>
          <a:srcRect t="36220"/>
          <a:stretch/>
        </p:blipFill>
        <p:spPr bwMode="auto">
          <a:xfrm>
            <a:off x="4929189" y="2432304"/>
            <a:ext cx="1195660" cy="425349"/>
          </a:xfrm>
          <a:prstGeom prst="rect">
            <a:avLst/>
          </a:prstGeom>
          <a:noFill/>
        </p:spPr>
      </p:pic>
      <p:pic>
        <p:nvPicPr>
          <p:cNvPr id="6150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 t="35115"/>
          <a:stretch/>
        </p:blipFill>
        <p:spPr bwMode="auto">
          <a:xfrm>
            <a:off x="3752850" y="3739896"/>
            <a:ext cx="1171842" cy="451263"/>
          </a:xfrm>
          <a:prstGeom prst="rect">
            <a:avLst/>
          </a:prstGeom>
          <a:noFill/>
        </p:spPr>
      </p:pic>
      <p:pic>
        <p:nvPicPr>
          <p:cNvPr id="8" name="Picture 3" descr="C:\Users\KPD Marketing\Desktop\Проекты\MalikSpace\Презентация\14.png"/>
          <p:cNvPicPr>
            <a:picLocks noChangeAspect="1" noChangeArrowheads="1"/>
          </p:cNvPicPr>
          <p:nvPr/>
        </p:nvPicPr>
        <p:blipFill rotWithShape="1">
          <a:blip r:embed="rId7" cstate="print"/>
          <a:srcRect b="72806"/>
          <a:stretch/>
        </p:blipFill>
        <p:spPr bwMode="auto">
          <a:xfrm>
            <a:off x="2656713" y="2269999"/>
            <a:ext cx="914609" cy="181355"/>
          </a:xfrm>
          <a:prstGeom prst="rect">
            <a:avLst/>
          </a:prstGeom>
          <a:noFill/>
        </p:spPr>
      </p:pic>
      <p:pic>
        <p:nvPicPr>
          <p:cNvPr id="9" name="Picture 5" descr="C:\Users\KPD Marketing\Desktop\Проекты\MalikSpace\Презентация\16.png"/>
          <p:cNvPicPr>
            <a:picLocks noChangeAspect="1" noChangeArrowheads="1"/>
          </p:cNvPicPr>
          <p:nvPr/>
        </p:nvPicPr>
        <p:blipFill rotWithShape="1">
          <a:blip r:embed="rId8" cstate="print"/>
          <a:srcRect b="66636"/>
          <a:stretch/>
        </p:blipFill>
        <p:spPr bwMode="auto">
          <a:xfrm>
            <a:off x="5040300" y="2209801"/>
            <a:ext cx="1195660" cy="222503"/>
          </a:xfrm>
          <a:prstGeom prst="rect">
            <a:avLst/>
          </a:prstGeom>
          <a:noFill/>
        </p:spPr>
      </p:pic>
      <p:pic>
        <p:nvPicPr>
          <p:cNvPr id="10" name="Picture 4" descr="C:\Users\KPD Marketing\Desktop\Проекты\MalikSpace\Презентация\15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 t="40315"/>
          <a:stretch/>
        </p:blipFill>
        <p:spPr bwMode="auto">
          <a:xfrm>
            <a:off x="3752850" y="1243584"/>
            <a:ext cx="1128970" cy="417942"/>
          </a:xfrm>
          <a:prstGeom prst="rect">
            <a:avLst/>
          </a:prstGeom>
          <a:noFill/>
        </p:spPr>
      </p:pic>
      <p:pic>
        <p:nvPicPr>
          <p:cNvPr id="11" name="Picture 6" descr="C:\Users\KPD Marketing\Desktop\Проекты\MalikSpace\Презентация\17.png"/>
          <p:cNvPicPr>
            <a:picLocks noChangeAspect="1" noChangeArrowheads="1"/>
          </p:cNvPicPr>
          <p:nvPr/>
        </p:nvPicPr>
        <p:blipFill rotWithShape="1">
          <a:blip r:embed="rId10" cstate="print"/>
          <a:srcRect b="66199"/>
          <a:stretch/>
        </p:blipFill>
        <p:spPr bwMode="auto">
          <a:xfrm>
            <a:off x="3776663" y="3495675"/>
            <a:ext cx="1171842" cy="235077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203BB0-564D-0C49-BEBC-950397F126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4157224"/>
            <a:ext cx="2630591" cy="494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DA321E-8471-C943-8BFF-2AC78FF3AE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84" y="262677"/>
            <a:ext cx="2389949" cy="1138741"/>
          </a:xfrm>
          <a:prstGeom prst="rect">
            <a:avLst/>
          </a:prstGeom>
        </p:spPr>
      </p:pic>
      <p:sp>
        <p:nvSpPr>
          <p:cNvPr id="14" name="Умножение 13">
            <a:extLst>
              <a:ext uri="{FF2B5EF4-FFF2-40B4-BE49-F238E27FC236}">
                <a16:creationId xmlns:a16="http://schemas.microsoft.com/office/drawing/2014/main" id="{97810030-CCF8-FD48-B9B7-4D54FA1A8956}"/>
              </a:ext>
            </a:extLst>
          </p:cNvPr>
          <p:cNvSpPr/>
          <p:nvPr/>
        </p:nvSpPr>
        <p:spPr>
          <a:xfrm>
            <a:off x="2713382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>
            <a:extLst>
              <a:ext uri="{FF2B5EF4-FFF2-40B4-BE49-F238E27FC236}">
                <a16:creationId xmlns:a16="http://schemas.microsoft.com/office/drawing/2014/main" id="{2CF06558-F774-544C-AAF8-95517ECEB27F}"/>
              </a:ext>
            </a:extLst>
          </p:cNvPr>
          <p:cNvSpPr/>
          <p:nvPr/>
        </p:nvSpPr>
        <p:spPr>
          <a:xfrm>
            <a:off x="1555087" y="4157224"/>
            <a:ext cx="341183" cy="5690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91DCEC74-F4FC-5F47-ADB8-EDE21EB01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43745F3A-C2EB-434D-913C-CAD58328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76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11710"/>
            <a:ext cx="8229600" cy="64807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PF Bague Sans Pro" pitchFamily="50" charset="0"/>
              </a:rPr>
              <a:t>Поиграем?</a:t>
            </a:r>
          </a:p>
          <a:p>
            <a:pPr marL="0" indent="0" algn="ctr">
              <a:buNone/>
            </a:pPr>
            <a:endParaRPr lang="ru-RU" sz="3600" b="1" dirty="0">
              <a:latin typeface="PF Bague Sans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1016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PF Bague Sans Pro" pitchFamily="50" charset="0"/>
              </a:rPr>
              <a:t>Правила: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>
                <a:latin typeface="PF Bague Sans Pro" pitchFamily="50" charset="0"/>
              </a:rPr>
              <a:t>Делимся на команды</a:t>
            </a:r>
          </a:p>
          <a:p>
            <a:r>
              <a:rPr lang="ru-RU" dirty="0">
                <a:latin typeface="PF Bague Sans Pro" pitchFamily="50" charset="0"/>
              </a:rPr>
              <a:t>Роли в команде:</a:t>
            </a:r>
          </a:p>
          <a:p>
            <a:pPr lvl="1"/>
            <a:r>
              <a:rPr lang="ru-RU" dirty="0">
                <a:latin typeface="PF Bague Sans Pro" pitchFamily="50" charset="0"/>
              </a:rPr>
              <a:t>Менеджер – работает одной рукой и замеряет время выполнения работ</a:t>
            </a:r>
          </a:p>
          <a:p>
            <a:pPr lvl="1"/>
            <a:r>
              <a:rPr lang="ru-RU" dirty="0">
                <a:latin typeface="PF Bague Sans Pro" pitchFamily="50" charset="0"/>
              </a:rPr>
              <a:t>Аналитик – работает нерабочей рукой</a:t>
            </a:r>
          </a:p>
          <a:p>
            <a:pPr lvl="1"/>
            <a:r>
              <a:rPr lang="ru-RU" dirty="0">
                <a:latin typeface="PF Bague Sans Pro" pitchFamily="50" charset="0"/>
              </a:rPr>
              <a:t>Программист – работает двумя руками</a:t>
            </a:r>
          </a:p>
          <a:p>
            <a:pPr lvl="1"/>
            <a:r>
              <a:rPr lang="ru-RU" dirty="0" err="1">
                <a:latin typeface="PF Bague Sans Pro" pitchFamily="50" charset="0"/>
              </a:rPr>
              <a:t>Тестировщик</a:t>
            </a:r>
            <a:r>
              <a:rPr lang="ru-RU" dirty="0">
                <a:latin typeface="PF Bague Sans Pro" pitchFamily="50" charset="0"/>
              </a:rPr>
              <a:t> – работает двумя руками, но каждую 2 карту роняет на пол</a:t>
            </a:r>
          </a:p>
          <a:p>
            <a:pPr lvl="1"/>
            <a:r>
              <a:rPr lang="ru-RU" dirty="0" err="1">
                <a:latin typeface="PF Bague Sans Pro" pitchFamily="50" charset="0"/>
              </a:rPr>
              <a:t>Продажник</a:t>
            </a:r>
            <a:r>
              <a:rPr lang="ru-RU" dirty="0">
                <a:latin typeface="PF Bague Sans Pro" pitchFamily="50" charset="0"/>
              </a:rPr>
              <a:t> – работает 2 руками переворачивает карту   5 раз</a:t>
            </a:r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369CF6AE-0AF8-EF49-838C-2BA49EE5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56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BA12438F-D4D3-7241-89A8-CA91E88C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497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6255"/>
            <a:ext cx="8229600" cy="651519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PF Bague Sans Pro" pitchFamily="50" charset="0"/>
              </a:rPr>
              <a:t>Вы 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22376829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6255"/>
            <a:ext cx="8229600" cy="651519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PF Bague Sans Pro" pitchFamily="50" charset="0"/>
              </a:rPr>
              <a:t>Перерыв 15 минут</a:t>
            </a:r>
          </a:p>
        </p:txBody>
      </p:sp>
    </p:spTree>
    <p:extLst>
      <p:ext uri="{BB962C8B-B14F-4D97-AF65-F5344CB8AC3E}">
        <p14:creationId xmlns:p14="http://schemas.microsoft.com/office/powerpoint/2010/main" val="31684722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6255"/>
            <a:ext cx="8229600" cy="651519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PF Bague Sans Pro" pitchFamily="50" charset="0"/>
              </a:rPr>
              <a:t>SCRUM</a:t>
            </a:r>
            <a:endParaRPr lang="ru-RU" b="1" dirty="0">
              <a:latin typeface="PF Bague Sans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253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97E86F1D-C265-F541-BBDD-637312E5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A6DB3F34-36D5-A546-96E5-4E38FC5F7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9787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03B48401-9EF6-6541-AD8A-4ED15D587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814BBA65-550A-2D4B-9A21-5E2E9B716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6990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9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B5FC54D0-E750-2A4E-99E2-29BF4B4B3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F9B4604A-5850-7441-92F3-D6F3282C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261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9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7EA51151-07C3-AF44-A7F9-4B4803CDD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C23A0893-07DA-BF4D-84D2-33BF0F5C2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46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Средний (платежеспособный) класс составит 3 000 000 000 человек"/>
          <p:cNvSpPr txBox="1"/>
          <p:nvPr/>
        </p:nvSpPr>
        <p:spPr>
          <a:xfrm>
            <a:off x="4535910" y="2401052"/>
            <a:ext cx="64461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endParaRPr dirty="0"/>
          </a:p>
        </p:txBody>
      </p:sp>
      <p:pic>
        <p:nvPicPr>
          <p:cNvPr id="3074" name="Picture 2" descr="D:\ворк\остальное\презентация Стародумов\слайды псд\1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8" y="0"/>
            <a:ext cx="9166138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ворк\остальное\презентация Стародумов\слайды псд\1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8" y="837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ворк\остальное\презентация Стародумов\слайды псд\gg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4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C1F4FFFE-1E0B-734A-8324-0279CD8BE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950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2F1C40D2-3C77-5841-9131-D433E375A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347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76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9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71765AB4-18E3-D24E-96FF-9942E6A55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179BD88E-11DB-8E49-9D62-FF4921C34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0358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10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261DB5F4-C729-9142-A560-2408867E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1B7E5545-66E8-B949-9C24-02A9B5C87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250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" y="3433043"/>
            <a:ext cx="1962597" cy="1314750"/>
          </a:xfrm>
          <a:prstGeom prst="rect">
            <a:avLst/>
          </a:prstGeom>
        </p:spPr>
      </p:pic>
      <p:pic>
        <p:nvPicPr>
          <p:cNvPr id="11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CC05B7ED-CB37-2F48-98FD-80B84E723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71E171BA-CB4F-994F-A655-89825AEBD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3370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1039" name="Picture 15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0335" y="1671163"/>
            <a:ext cx="1695836" cy="2043578"/>
          </a:xfrm>
          <a:prstGeom prst="rect">
            <a:avLst/>
          </a:prstGeom>
          <a:noFill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1" y="1818223"/>
            <a:ext cx="1076570" cy="433487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" y="3433043"/>
            <a:ext cx="1962597" cy="1314750"/>
          </a:xfrm>
          <a:prstGeom prst="rect">
            <a:avLst/>
          </a:prstGeom>
        </p:spPr>
      </p:pic>
      <p:pic>
        <p:nvPicPr>
          <p:cNvPr id="13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BF7C56C3-DF34-F144-89E3-07BE11D6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E8DDDD59-EBBB-0C45-846A-4544DDE91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1173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94" y="1708372"/>
            <a:ext cx="552576" cy="64784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1039" name="Picture 15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0335" y="1671163"/>
            <a:ext cx="1695836" cy="2043578"/>
          </a:xfrm>
          <a:prstGeom prst="rect">
            <a:avLst/>
          </a:prstGeom>
          <a:noFill/>
        </p:spPr>
      </p:pic>
      <p:pic>
        <p:nvPicPr>
          <p:cNvPr id="1028" name="Picture 4" descr="C:\Users\KPD Marketing\Desktop\Проекты\MalikSpace\Презентация\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7941" y="678239"/>
            <a:ext cx="1805399" cy="1824453"/>
          </a:xfrm>
          <a:prstGeom prst="rect">
            <a:avLst/>
          </a:prstGeom>
          <a:noFill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1" y="1818223"/>
            <a:ext cx="1076570" cy="433487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" y="3433043"/>
            <a:ext cx="1962597" cy="1314750"/>
          </a:xfrm>
          <a:prstGeom prst="rect">
            <a:avLst/>
          </a:prstGeom>
        </p:spPr>
      </p:pic>
      <p:pic>
        <p:nvPicPr>
          <p:cNvPr id="1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EFB393F3-E30F-D74A-8DBA-84339C2EE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500D46CE-D6CB-D647-A10A-ADF2DA0F4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6777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94" y="1708372"/>
            <a:ext cx="552576" cy="64784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1039" name="Picture 15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0335" y="1671163"/>
            <a:ext cx="1695836" cy="2043578"/>
          </a:xfrm>
          <a:prstGeom prst="rect">
            <a:avLst/>
          </a:prstGeom>
          <a:noFill/>
        </p:spPr>
      </p:pic>
      <p:pic>
        <p:nvPicPr>
          <p:cNvPr id="1035" name="Picture 11" descr="C:\Users\KPD Marketing\Desktop\Проекты\MalikSpace\Презентация\1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25879" y="113825"/>
            <a:ext cx="1910198" cy="771701"/>
          </a:xfrm>
          <a:prstGeom prst="rect">
            <a:avLst/>
          </a:prstGeom>
          <a:noFill/>
        </p:spPr>
      </p:pic>
      <p:pic>
        <p:nvPicPr>
          <p:cNvPr id="1028" name="Picture 4" descr="C:\Users\KPD Marketing\Desktop\Проекты\MalikSpace\Презентация\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67941" y="678239"/>
            <a:ext cx="1805399" cy="1824453"/>
          </a:xfrm>
          <a:prstGeom prst="rect">
            <a:avLst/>
          </a:prstGeom>
          <a:noFill/>
        </p:spPr>
      </p:pic>
      <p:pic>
        <p:nvPicPr>
          <p:cNvPr id="1036" name="Picture 12" descr="C:\Users\KPD Marketing\Desktop\Проекты\MalikSpace\Презентация\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00061" y="463629"/>
            <a:ext cx="757410" cy="1119443"/>
          </a:xfrm>
          <a:prstGeom prst="rect">
            <a:avLst/>
          </a:prstGeom>
          <a:noFill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1" y="1818223"/>
            <a:ext cx="1076570" cy="433487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" y="3433043"/>
            <a:ext cx="1962597" cy="1314750"/>
          </a:xfrm>
          <a:prstGeom prst="rect">
            <a:avLst/>
          </a:prstGeom>
        </p:spPr>
      </p:pic>
      <p:pic>
        <p:nvPicPr>
          <p:cNvPr id="1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FEA2C4EE-B997-9D42-8112-BC203B4E3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5CE1116B-EA17-2E41-9CFA-807263CD9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8264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94" y="1708372"/>
            <a:ext cx="552576" cy="64784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32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5129567" y="2888425"/>
            <a:ext cx="1181369" cy="42872"/>
          </a:xfrm>
          <a:prstGeom prst="rect">
            <a:avLst/>
          </a:prstGeom>
          <a:noFill/>
        </p:spPr>
      </p:pic>
      <p:pic>
        <p:nvPicPr>
          <p:cNvPr id="1039" name="Picture 15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70335" y="1671163"/>
            <a:ext cx="1695836" cy="2043578"/>
          </a:xfrm>
          <a:prstGeom prst="rect">
            <a:avLst/>
          </a:prstGeom>
          <a:noFill/>
        </p:spPr>
      </p:pic>
      <p:pic>
        <p:nvPicPr>
          <p:cNvPr id="37" name="Picture 6" descr="C:\Users\KPD Marketing\Desktop\Проекты\MalikSpace\Презентация\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15232" y="3127617"/>
            <a:ext cx="2010233" cy="1724418"/>
          </a:xfrm>
          <a:prstGeom prst="rect">
            <a:avLst/>
          </a:prstGeom>
          <a:noFill/>
        </p:spPr>
      </p:pic>
      <p:pic>
        <p:nvPicPr>
          <p:cNvPr id="1035" name="Picture 11" descr="C:\Users\KPD Marketing\Desktop\Проекты\MalikSpace\Презентация\1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25879" y="113825"/>
            <a:ext cx="1910198" cy="771701"/>
          </a:xfrm>
          <a:prstGeom prst="rect">
            <a:avLst/>
          </a:prstGeom>
          <a:noFill/>
        </p:spPr>
      </p:pic>
      <p:pic>
        <p:nvPicPr>
          <p:cNvPr id="1028" name="Picture 4" descr="C:\Users\KPD Marketing\Desktop\Проекты\MalikSpace\Презентация\7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67941" y="678239"/>
            <a:ext cx="1805399" cy="1824453"/>
          </a:xfrm>
          <a:prstGeom prst="rect">
            <a:avLst/>
          </a:prstGeom>
          <a:noFill/>
        </p:spPr>
      </p:pic>
      <p:pic>
        <p:nvPicPr>
          <p:cNvPr id="1036" name="Picture 12" descr="C:\Users\KPD Marketing\Desktop\Проекты\MalikSpace\Презентация\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00061" y="463629"/>
            <a:ext cx="757410" cy="1119443"/>
          </a:xfrm>
          <a:prstGeom prst="rect">
            <a:avLst/>
          </a:prstGeom>
          <a:noFill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1" y="1818223"/>
            <a:ext cx="1076570" cy="433487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1041" name="Picture 17" descr="C:\Users\KPD Marketing\Desktop\Проекты\MalikSpace\Презентация\10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96000" y="3957638"/>
            <a:ext cx="828864" cy="24294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" y="3433043"/>
            <a:ext cx="1962597" cy="1314750"/>
          </a:xfrm>
          <a:prstGeom prst="rect">
            <a:avLst/>
          </a:prstGeom>
        </p:spPr>
      </p:pic>
      <p:pic>
        <p:nvPicPr>
          <p:cNvPr id="36" name="Picture 10" descr="C:\Users\KPD Marketing\Desktop\Проекты\MalikSpace\Презентация\3.png">
            <a:extLst>
              <a:ext uri="{FF2B5EF4-FFF2-40B4-BE49-F238E27FC236}">
                <a16:creationId xmlns:a16="http://schemas.microsoft.com/office/drawing/2014/main" id="{B120F2BD-9A1B-D148-992D-22D23CA1C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860971" y="2702719"/>
            <a:ext cx="1243296" cy="309633"/>
          </a:xfrm>
          <a:prstGeom prst="rect">
            <a:avLst/>
          </a:prstGeom>
          <a:noFill/>
        </p:spPr>
      </p:pic>
      <p:pic>
        <p:nvPicPr>
          <p:cNvPr id="21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EA53A189-CC72-8A45-B145-D369AB477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8C63344E-DD54-2749-82DA-B94A1C15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9752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94" y="1708372"/>
            <a:ext cx="552576" cy="6478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86" y="4385223"/>
            <a:ext cx="1519584" cy="5239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24" y="3192210"/>
            <a:ext cx="552576" cy="65261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32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5129567" y="2888425"/>
            <a:ext cx="1181369" cy="42872"/>
          </a:xfrm>
          <a:prstGeom prst="rect">
            <a:avLst/>
          </a:prstGeom>
          <a:noFill/>
        </p:spPr>
      </p:pic>
      <p:pic>
        <p:nvPicPr>
          <p:cNvPr id="1039" name="Picture 15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70335" y="1671163"/>
            <a:ext cx="1695836" cy="2043578"/>
          </a:xfrm>
          <a:prstGeom prst="rect">
            <a:avLst/>
          </a:prstGeom>
          <a:noFill/>
        </p:spPr>
      </p:pic>
      <p:pic>
        <p:nvPicPr>
          <p:cNvPr id="37" name="Picture 6" descr="C:\Users\KPD Marketing\Desktop\Проекты\MalikSpace\Презентация\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15232" y="3127617"/>
            <a:ext cx="2010233" cy="1724418"/>
          </a:xfrm>
          <a:prstGeom prst="rect">
            <a:avLst/>
          </a:prstGeom>
          <a:noFill/>
        </p:spPr>
      </p:pic>
      <p:pic>
        <p:nvPicPr>
          <p:cNvPr id="1034" name="Picture 10" descr="C:\Users\KPD Marketing\Desktop\Проекты\MalikSpace\Презентация\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0971" y="2702719"/>
            <a:ext cx="1243296" cy="309633"/>
          </a:xfrm>
          <a:prstGeom prst="rect">
            <a:avLst/>
          </a:prstGeom>
          <a:noFill/>
        </p:spPr>
      </p:pic>
      <p:pic>
        <p:nvPicPr>
          <p:cNvPr id="1035" name="Picture 11" descr="C:\Users\KPD Marketing\Desktop\Проекты\MalikSpace\Презентация\1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25879" y="113825"/>
            <a:ext cx="1910198" cy="771701"/>
          </a:xfrm>
          <a:prstGeom prst="rect">
            <a:avLst/>
          </a:prstGeom>
          <a:noFill/>
        </p:spPr>
      </p:pic>
      <p:pic>
        <p:nvPicPr>
          <p:cNvPr id="1028" name="Picture 4" descr="C:\Users\KPD Marketing\Desktop\Проекты\MalikSpace\Презентация\7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67941" y="678239"/>
            <a:ext cx="1805399" cy="1824453"/>
          </a:xfrm>
          <a:prstGeom prst="rect">
            <a:avLst/>
          </a:prstGeom>
          <a:noFill/>
        </p:spPr>
      </p:pic>
      <p:pic>
        <p:nvPicPr>
          <p:cNvPr id="1036" name="Picture 12" descr="C:\Users\KPD Marketing\Desktop\Проекты\MalikSpace\Презентация\1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00061" y="463629"/>
            <a:ext cx="757410" cy="1119443"/>
          </a:xfrm>
          <a:prstGeom prst="rect">
            <a:avLst/>
          </a:prstGeom>
          <a:noFill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1" y="1818223"/>
            <a:ext cx="1076570" cy="433487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1041" name="Picture 17" descr="C:\Users\KPD Marketing\Desktop\Проекты\MalikSpace\Презентация\10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96000" y="3957638"/>
            <a:ext cx="828864" cy="24294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" y="3433043"/>
            <a:ext cx="1962597" cy="1314750"/>
          </a:xfrm>
          <a:prstGeom prst="rect">
            <a:avLst/>
          </a:prstGeom>
        </p:spPr>
      </p:pic>
      <p:pic>
        <p:nvPicPr>
          <p:cNvPr id="23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54B6F4C9-8D97-EE48-A813-7E4F41FF6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B2FAA32C-D8C0-4549-9652-B5C0D8ED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5501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94" y="1708372"/>
            <a:ext cx="552576" cy="6478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86" y="4385223"/>
            <a:ext cx="1519584" cy="5239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24" y="3192210"/>
            <a:ext cx="552576" cy="65261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32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5129567" y="2888425"/>
            <a:ext cx="1181369" cy="42872"/>
          </a:xfrm>
          <a:prstGeom prst="rect">
            <a:avLst/>
          </a:prstGeom>
          <a:noFill/>
        </p:spPr>
      </p:pic>
      <p:pic>
        <p:nvPicPr>
          <p:cNvPr id="1039" name="Picture 15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70335" y="1671163"/>
            <a:ext cx="1695836" cy="2043578"/>
          </a:xfrm>
          <a:prstGeom prst="rect">
            <a:avLst/>
          </a:prstGeom>
          <a:noFill/>
        </p:spPr>
      </p:pic>
      <p:pic>
        <p:nvPicPr>
          <p:cNvPr id="37" name="Picture 6" descr="C:\Users\KPD Marketing\Desktop\Проекты\MalikSpace\Презентация\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15232" y="3127617"/>
            <a:ext cx="2010233" cy="1724418"/>
          </a:xfrm>
          <a:prstGeom prst="rect">
            <a:avLst/>
          </a:prstGeom>
          <a:noFill/>
        </p:spPr>
      </p:pic>
      <p:pic>
        <p:nvPicPr>
          <p:cNvPr id="1033" name="Picture 9" descr="C:\Users\KPD Marketing\Desktop\Проекты\MalikSpace\Презентация\9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24376" y="2805114"/>
            <a:ext cx="886027" cy="990826"/>
          </a:xfrm>
          <a:prstGeom prst="rect">
            <a:avLst/>
          </a:prstGeom>
          <a:noFill/>
        </p:spPr>
      </p:pic>
      <p:pic>
        <p:nvPicPr>
          <p:cNvPr id="1034" name="Picture 10" descr="C:\Users\KPD Marketing\Desktop\Проекты\MalikSpace\Презентация\3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0971" y="2702719"/>
            <a:ext cx="1243296" cy="309633"/>
          </a:xfrm>
          <a:prstGeom prst="rect">
            <a:avLst/>
          </a:prstGeom>
          <a:noFill/>
        </p:spPr>
      </p:pic>
      <p:pic>
        <p:nvPicPr>
          <p:cNvPr id="1035" name="Picture 11" descr="C:\Users\KPD Marketing\Desktop\Проекты\MalikSpace\Презентация\14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25879" y="113825"/>
            <a:ext cx="1910198" cy="771701"/>
          </a:xfrm>
          <a:prstGeom prst="rect">
            <a:avLst/>
          </a:prstGeom>
          <a:noFill/>
        </p:spPr>
      </p:pic>
      <p:pic>
        <p:nvPicPr>
          <p:cNvPr id="1028" name="Picture 4" descr="C:\Users\KPD Marketing\Desktop\Проекты\MalikSpace\Презентация\7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67941" y="678239"/>
            <a:ext cx="1805399" cy="1824453"/>
          </a:xfrm>
          <a:prstGeom prst="rect">
            <a:avLst/>
          </a:prstGeom>
          <a:noFill/>
        </p:spPr>
      </p:pic>
      <p:pic>
        <p:nvPicPr>
          <p:cNvPr id="1036" name="Picture 12" descr="C:\Users\KPD Marketing\Desktop\Проекты\MalikSpace\Презентация\1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00061" y="463629"/>
            <a:ext cx="757410" cy="1119443"/>
          </a:xfrm>
          <a:prstGeom prst="rect">
            <a:avLst/>
          </a:prstGeom>
          <a:noFill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1" y="1818223"/>
            <a:ext cx="1076570" cy="433487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1041" name="Picture 17" descr="C:\Users\KPD Marketing\Desktop\Проекты\MalikSpace\Презентация\10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096000" y="3957638"/>
            <a:ext cx="828864" cy="24294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" y="3433043"/>
            <a:ext cx="1962597" cy="1314750"/>
          </a:xfrm>
          <a:prstGeom prst="rect">
            <a:avLst/>
          </a:prstGeom>
        </p:spPr>
      </p:pic>
      <p:pic>
        <p:nvPicPr>
          <p:cNvPr id="2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F6D2EE32-A9B6-F24E-BB2E-586B5710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047D02CB-3278-A44C-8935-1567049D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6164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94" y="1708372"/>
            <a:ext cx="552576" cy="6478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86" y="4385223"/>
            <a:ext cx="1519584" cy="5239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24" y="3192210"/>
            <a:ext cx="552576" cy="65261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32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5129567" y="2888425"/>
            <a:ext cx="1181369" cy="42872"/>
          </a:xfrm>
          <a:prstGeom prst="rect">
            <a:avLst/>
          </a:prstGeom>
          <a:noFill/>
        </p:spPr>
      </p:pic>
      <p:pic>
        <p:nvPicPr>
          <p:cNvPr id="34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41495" y="4533574"/>
            <a:ext cx="1181369" cy="42872"/>
          </a:xfrm>
          <a:prstGeom prst="rect">
            <a:avLst/>
          </a:prstGeom>
          <a:noFill/>
        </p:spPr>
      </p:pic>
      <p:pic>
        <p:nvPicPr>
          <p:cNvPr id="1031" name="Picture 7" descr="C:\Users\KPD Marketing\Desktop\Проекты\MalikSpace\Презентация\1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62289" y="2942511"/>
            <a:ext cx="1724418" cy="1824453"/>
          </a:xfrm>
          <a:prstGeom prst="rect">
            <a:avLst/>
          </a:prstGeom>
          <a:noFill/>
        </p:spPr>
      </p:pic>
      <p:pic>
        <p:nvPicPr>
          <p:cNvPr id="1039" name="Picture 15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70335" y="1671163"/>
            <a:ext cx="1695836" cy="2043578"/>
          </a:xfrm>
          <a:prstGeom prst="rect">
            <a:avLst/>
          </a:prstGeom>
          <a:noFill/>
        </p:spPr>
      </p:pic>
      <p:pic>
        <p:nvPicPr>
          <p:cNvPr id="37" name="Picture 6" descr="C:\Users\KPD Marketing\Desktop\Проекты\MalikSpace\Презентация\8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15232" y="3127617"/>
            <a:ext cx="2010233" cy="1724418"/>
          </a:xfrm>
          <a:prstGeom prst="rect">
            <a:avLst/>
          </a:prstGeom>
          <a:noFill/>
        </p:spPr>
      </p:pic>
      <p:pic>
        <p:nvPicPr>
          <p:cNvPr id="1033" name="Picture 9" descr="C:\Users\KPD Marketing\Desktop\Проекты\MalikSpace\Презентация\9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24376" y="2805114"/>
            <a:ext cx="886027" cy="990826"/>
          </a:xfrm>
          <a:prstGeom prst="rect">
            <a:avLst/>
          </a:prstGeom>
          <a:noFill/>
        </p:spPr>
      </p:pic>
      <p:pic>
        <p:nvPicPr>
          <p:cNvPr id="1034" name="Picture 10" descr="C:\Users\KPD Marketing\Desktop\Проекты\MalikSpace\Презентация\3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60971" y="2702719"/>
            <a:ext cx="1243296" cy="309633"/>
          </a:xfrm>
          <a:prstGeom prst="rect">
            <a:avLst/>
          </a:prstGeom>
          <a:noFill/>
        </p:spPr>
      </p:pic>
      <p:pic>
        <p:nvPicPr>
          <p:cNvPr id="1035" name="Picture 11" descr="C:\Users\KPD Marketing\Desktop\Проекты\MalikSpace\Презентация\1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25879" y="113825"/>
            <a:ext cx="1910198" cy="771701"/>
          </a:xfrm>
          <a:prstGeom prst="rect">
            <a:avLst/>
          </a:prstGeom>
          <a:noFill/>
        </p:spPr>
      </p:pic>
      <p:pic>
        <p:nvPicPr>
          <p:cNvPr id="1028" name="Picture 4" descr="C:\Users\KPD Marketing\Desktop\Проекты\MalikSpace\Презентация\7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67941" y="678239"/>
            <a:ext cx="1805399" cy="1824453"/>
          </a:xfrm>
          <a:prstGeom prst="rect">
            <a:avLst/>
          </a:prstGeom>
          <a:noFill/>
        </p:spPr>
      </p:pic>
      <p:pic>
        <p:nvPicPr>
          <p:cNvPr id="1036" name="Picture 12" descr="C:\Users\KPD Marketing\Desktop\Проекты\MalikSpace\Презентация\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300061" y="463629"/>
            <a:ext cx="757410" cy="1119443"/>
          </a:xfrm>
          <a:prstGeom prst="rect">
            <a:avLst/>
          </a:prstGeom>
          <a:noFill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1" y="1818223"/>
            <a:ext cx="1076570" cy="433487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1041" name="Picture 17" descr="C:\Users\KPD Marketing\Desktop\Проекты\MalikSpace\Презентация\10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096000" y="3957638"/>
            <a:ext cx="828864" cy="24294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" y="3433043"/>
            <a:ext cx="1962597" cy="1314750"/>
          </a:xfrm>
          <a:prstGeom prst="rect">
            <a:avLst/>
          </a:prstGeom>
        </p:spPr>
      </p:pic>
      <p:pic>
        <p:nvPicPr>
          <p:cNvPr id="2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E6A174B5-249D-2944-8871-CC552A832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EFD91B32-C7AA-DF44-AEE8-064CD59C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07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Средняя продолжительность жизни по планете к 2045г достигнет 76 лет"/>
          <p:cNvSpPr txBox="1"/>
          <p:nvPr/>
        </p:nvSpPr>
        <p:spPr>
          <a:xfrm>
            <a:off x="4535909" y="2401052"/>
            <a:ext cx="64461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endParaRPr dirty="0"/>
          </a:p>
        </p:txBody>
      </p:sp>
      <p:pic>
        <p:nvPicPr>
          <p:cNvPr id="4098" name="Picture 2" descr="D:\ворк\остальное\презентация Стародумов\слайды псд\4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3" y="124852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ворк\остальное\презентация Стародумов\слайды псд\4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" y="837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ворк\остальное\презентация Стародумов\слайды псд\4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9" y="124851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ворк\остальное\презентация Стародумов\слайды псд\gg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3" y="837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33A4D06B-9260-8843-8CA6-9AF5544A3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950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C8FA9872-1157-0945-99F1-29425F13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316" y="8374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462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94" y="1708372"/>
            <a:ext cx="552576" cy="6478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86" y="4385223"/>
            <a:ext cx="1519584" cy="5239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24" y="3192210"/>
            <a:ext cx="552576" cy="65261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32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5129567" y="2888425"/>
            <a:ext cx="1181369" cy="42872"/>
          </a:xfrm>
          <a:prstGeom prst="rect">
            <a:avLst/>
          </a:prstGeom>
          <a:noFill/>
        </p:spPr>
      </p:pic>
      <p:pic>
        <p:nvPicPr>
          <p:cNvPr id="34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41495" y="4533574"/>
            <a:ext cx="1181369" cy="42872"/>
          </a:xfrm>
          <a:prstGeom prst="rect">
            <a:avLst/>
          </a:prstGeom>
          <a:noFill/>
        </p:spPr>
      </p:pic>
      <p:pic>
        <p:nvPicPr>
          <p:cNvPr id="1031" name="Picture 7" descr="C:\Users\KPD Marketing\Desktop\Проекты\MalikSpace\Презентация\1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62289" y="2942511"/>
            <a:ext cx="1724418" cy="1824453"/>
          </a:xfrm>
          <a:prstGeom prst="rect">
            <a:avLst/>
          </a:prstGeom>
          <a:noFill/>
        </p:spPr>
      </p:pic>
      <p:pic>
        <p:nvPicPr>
          <p:cNvPr id="1039" name="Picture 15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70335" y="1671163"/>
            <a:ext cx="1695836" cy="2043578"/>
          </a:xfrm>
          <a:prstGeom prst="rect">
            <a:avLst/>
          </a:prstGeom>
          <a:noFill/>
        </p:spPr>
      </p:pic>
      <p:pic>
        <p:nvPicPr>
          <p:cNvPr id="37" name="Picture 6" descr="C:\Users\KPD Marketing\Desktop\Проекты\MalikSpace\Презентация\8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15232" y="3127617"/>
            <a:ext cx="2010233" cy="1724418"/>
          </a:xfrm>
          <a:prstGeom prst="rect">
            <a:avLst/>
          </a:prstGeom>
          <a:noFill/>
        </p:spPr>
      </p:pic>
      <p:pic>
        <p:nvPicPr>
          <p:cNvPr id="1033" name="Picture 9" descr="C:\Users\KPD Marketing\Desktop\Проекты\MalikSpace\Презентация\9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24376" y="2805114"/>
            <a:ext cx="886027" cy="990826"/>
          </a:xfrm>
          <a:prstGeom prst="rect">
            <a:avLst/>
          </a:prstGeom>
          <a:noFill/>
        </p:spPr>
      </p:pic>
      <p:pic>
        <p:nvPicPr>
          <p:cNvPr id="1034" name="Picture 10" descr="C:\Users\KPD Marketing\Desktop\Проекты\MalikSpace\Презентация\3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60971" y="2702719"/>
            <a:ext cx="1243296" cy="309633"/>
          </a:xfrm>
          <a:prstGeom prst="rect">
            <a:avLst/>
          </a:prstGeom>
          <a:noFill/>
        </p:spPr>
      </p:pic>
      <p:pic>
        <p:nvPicPr>
          <p:cNvPr id="1035" name="Picture 11" descr="C:\Users\KPD Marketing\Desktop\Проекты\MalikSpace\Презентация\1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25879" y="113825"/>
            <a:ext cx="1910198" cy="771701"/>
          </a:xfrm>
          <a:prstGeom prst="rect">
            <a:avLst/>
          </a:prstGeom>
          <a:noFill/>
        </p:spPr>
      </p:pic>
      <p:pic>
        <p:nvPicPr>
          <p:cNvPr id="1028" name="Picture 4" descr="C:\Users\KPD Marketing\Desktop\Проекты\MalikSpace\Презентация\7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67941" y="678239"/>
            <a:ext cx="1805399" cy="1824453"/>
          </a:xfrm>
          <a:prstGeom prst="rect">
            <a:avLst/>
          </a:prstGeom>
          <a:noFill/>
        </p:spPr>
      </p:pic>
      <p:pic>
        <p:nvPicPr>
          <p:cNvPr id="1036" name="Picture 12" descr="C:\Users\KPD Marketing\Desktop\Проекты\MalikSpace\Презентация\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300061" y="463629"/>
            <a:ext cx="757410" cy="1119443"/>
          </a:xfrm>
          <a:prstGeom prst="rect">
            <a:avLst/>
          </a:prstGeom>
          <a:noFill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1" y="1818223"/>
            <a:ext cx="1076570" cy="433487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1041" name="Picture 17" descr="C:\Users\KPD Marketing\Desktop\Проекты\MalikSpace\Презентация\10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096000" y="3957638"/>
            <a:ext cx="828864" cy="24294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7" y="4016384"/>
            <a:ext cx="745094" cy="9308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" y="3433043"/>
            <a:ext cx="1962597" cy="1314750"/>
          </a:xfrm>
          <a:prstGeom prst="rect">
            <a:avLst/>
          </a:prstGeom>
        </p:spPr>
      </p:pic>
      <p:pic>
        <p:nvPicPr>
          <p:cNvPr id="2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46EF5414-1F37-924C-B120-A06C781ED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1C722BEC-F817-5543-888A-B73D53D15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7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2" y="280397"/>
            <a:ext cx="1076570" cy="8288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1" y="1700849"/>
            <a:ext cx="552576" cy="6478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94" y="1708372"/>
            <a:ext cx="552576" cy="6478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86" y="4385223"/>
            <a:ext cx="1519584" cy="5239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24" y="3192210"/>
            <a:ext cx="552576" cy="65261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32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5129567" y="2888425"/>
            <a:ext cx="1181369" cy="42872"/>
          </a:xfrm>
          <a:prstGeom prst="rect">
            <a:avLst/>
          </a:prstGeom>
          <a:noFill/>
        </p:spPr>
      </p:pic>
      <p:pic>
        <p:nvPicPr>
          <p:cNvPr id="1029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4365" y="858829"/>
            <a:ext cx="1181369" cy="42872"/>
          </a:xfrm>
          <a:prstGeom prst="rect">
            <a:avLst/>
          </a:prstGeom>
          <a:noFill/>
        </p:spPr>
      </p:pic>
      <p:pic>
        <p:nvPicPr>
          <p:cNvPr id="34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41495" y="4533574"/>
            <a:ext cx="1181369" cy="42872"/>
          </a:xfrm>
          <a:prstGeom prst="rect">
            <a:avLst/>
          </a:prstGeom>
          <a:noFill/>
        </p:spPr>
      </p:pic>
      <p:pic>
        <p:nvPicPr>
          <p:cNvPr id="35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894752" y="2728405"/>
            <a:ext cx="1181369" cy="42872"/>
          </a:xfrm>
          <a:prstGeom prst="rect">
            <a:avLst/>
          </a:prstGeom>
          <a:noFill/>
        </p:spPr>
      </p:pic>
      <p:pic>
        <p:nvPicPr>
          <p:cNvPr id="1031" name="Picture 7" descr="C:\Users\KPD Marketing\Desktop\Проекты\MalikSpace\Презентация\1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62289" y="2942511"/>
            <a:ext cx="1724418" cy="1824453"/>
          </a:xfrm>
          <a:prstGeom prst="rect">
            <a:avLst/>
          </a:prstGeom>
          <a:noFill/>
        </p:spPr>
      </p:pic>
      <p:pic>
        <p:nvPicPr>
          <p:cNvPr id="1039" name="Picture 15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70335" y="1671163"/>
            <a:ext cx="1695836" cy="2043578"/>
          </a:xfrm>
          <a:prstGeom prst="rect">
            <a:avLst/>
          </a:prstGeom>
          <a:noFill/>
        </p:spPr>
      </p:pic>
      <p:pic>
        <p:nvPicPr>
          <p:cNvPr id="37" name="Picture 6" descr="C:\Users\KPD Marketing\Desktop\Проекты\MalikSpace\Презентация\8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15232" y="3127617"/>
            <a:ext cx="2010233" cy="1724418"/>
          </a:xfrm>
          <a:prstGeom prst="rect">
            <a:avLst/>
          </a:prstGeom>
          <a:noFill/>
        </p:spPr>
      </p:pic>
      <p:pic>
        <p:nvPicPr>
          <p:cNvPr id="1033" name="Picture 9" descr="C:\Users\KPD Marketing\Desktop\Проекты\MalikSpace\Презентация\9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24376" y="2805114"/>
            <a:ext cx="886027" cy="990826"/>
          </a:xfrm>
          <a:prstGeom prst="rect">
            <a:avLst/>
          </a:prstGeom>
          <a:noFill/>
        </p:spPr>
      </p:pic>
      <p:pic>
        <p:nvPicPr>
          <p:cNvPr id="1034" name="Picture 10" descr="C:\Users\KPD Marketing\Desktop\Проекты\MalikSpace\Презентация\3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860971" y="2702719"/>
            <a:ext cx="1243296" cy="309633"/>
          </a:xfrm>
          <a:prstGeom prst="rect">
            <a:avLst/>
          </a:prstGeom>
          <a:noFill/>
        </p:spPr>
      </p:pic>
      <p:pic>
        <p:nvPicPr>
          <p:cNvPr id="1035" name="Picture 11" descr="C:\Users\KPD Marketing\Desktop\Проекты\MalikSpace\Презентация\14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25879" y="113825"/>
            <a:ext cx="1910198" cy="771701"/>
          </a:xfrm>
          <a:prstGeom prst="rect">
            <a:avLst/>
          </a:prstGeom>
          <a:noFill/>
        </p:spPr>
      </p:pic>
      <p:pic>
        <p:nvPicPr>
          <p:cNvPr id="1028" name="Picture 4" descr="C:\Users\KPD Marketing\Desktop\Проекты\MalikSpace\Презентация\7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267941" y="678239"/>
            <a:ext cx="1805399" cy="1824453"/>
          </a:xfrm>
          <a:prstGeom prst="rect">
            <a:avLst/>
          </a:prstGeom>
          <a:noFill/>
        </p:spPr>
      </p:pic>
      <p:pic>
        <p:nvPicPr>
          <p:cNvPr id="1036" name="Picture 12" descr="C:\Users\KPD Marketing\Desktop\Проекты\MalikSpace\Презентация\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300061" y="463629"/>
            <a:ext cx="757410" cy="1119443"/>
          </a:xfrm>
          <a:prstGeom prst="rect">
            <a:avLst/>
          </a:prstGeom>
          <a:noFill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1" y="1818223"/>
            <a:ext cx="1076570" cy="433487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1041" name="Picture 17" descr="C:\Users\KPD Marketing\Desktop\Проекты\MalikSpace\Презентация\10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096000" y="3957638"/>
            <a:ext cx="828864" cy="24294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7" y="4016384"/>
            <a:ext cx="745094" cy="9308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" y="3433043"/>
            <a:ext cx="1962597" cy="1314750"/>
          </a:xfrm>
          <a:prstGeom prst="rect">
            <a:avLst/>
          </a:prstGeom>
        </p:spPr>
      </p:pic>
      <p:pic>
        <p:nvPicPr>
          <p:cNvPr id="36" name="Picture 3" descr="C:\Users\KPD Marketing\Desktop\Проекты\MalikSpace\Презентация\6.png">
            <a:extLst>
              <a:ext uri="{FF2B5EF4-FFF2-40B4-BE49-F238E27FC236}">
                <a16:creationId xmlns:a16="http://schemas.microsoft.com/office/drawing/2014/main" id="{B79F276B-26BB-DB4B-9942-69FB9299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50378" y="574590"/>
            <a:ext cx="2115032" cy="1719655"/>
          </a:xfrm>
          <a:prstGeom prst="rect">
            <a:avLst/>
          </a:prstGeom>
          <a:noFill/>
        </p:spPr>
      </p:pic>
      <p:pic>
        <p:nvPicPr>
          <p:cNvPr id="33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E4077C8C-C573-3E4F-AB6B-27427204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3FDE7C2B-C432-6F4D-A1CE-259CF829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8591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3868555"/>
            <a:ext cx="1953667" cy="12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2570115"/>
            <a:ext cx="1974013" cy="1298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4" y="1285057"/>
            <a:ext cx="1953667" cy="1285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33" y="0"/>
            <a:ext cx="1953667" cy="12850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2" y="280397"/>
            <a:ext cx="1076570" cy="8288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1" y="1700849"/>
            <a:ext cx="552576" cy="6478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94" y="1708372"/>
            <a:ext cx="552576" cy="6478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86" y="4385223"/>
            <a:ext cx="1519584" cy="5239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24" y="3192210"/>
            <a:ext cx="552576" cy="65261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" y="2782635"/>
            <a:ext cx="552576" cy="652611"/>
          </a:xfrm>
          <a:prstGeom prst="rect">
            <a:avLst/>
          </a:prstGeom>
        </p:spPr>
      </p:pic>
      <p:pic>
        <p:nvPicPr>
          <p:cNvPr id="32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5129567" y="2888425"/>
            <a:ext cx="1181369" cy="42872"/>
          </a:xfrm>
          <a:prstGeom prst="rect">
            <a:avLst/>
          </a:prstGeom>
          <a:noFill/>
        </p:spPr>
      </p:pic>
      <p:pic>
        <p:nvPicPr>
          <p:cNvPr id="1029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4365" y="858829"/>
            <a:ext cx="1181369" cy="42872"/>
          </a:xfrm>
          <a:prstGeom prst="rect">
            <a:avLst/>
          </a:prstGeom>
          <a:noFill/>
        </p:spPr>
      </p:pic>
      <p:pic>
        <p:nvPicPr>
          <p:cNvPr id="34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41495" y="4533574"/>
            <a:ext cx="1181369" cy="42872"/>
          </a:xfrm>
          <a:prstGeom prst="rect">
            <a:avLst/>
          </a:prstGeom>
          <a:noFill/>
        </p:spPr>
      </p:pic>
      <p:pic>
        <p:nvPicPr>
          <p:cNvPr id="35" name="Picture 5" descr="C:\Users\KPD Marketing\Desktop\Проекты\MalikSpace\Презентация\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894752" y="2728405"/>
            <a:ext cx="1181369" cy="42872"/>
          </a:xfrm>
          <a:prstGeom prst="rect">
            <a:avLst/>
          </a:prstGeom>
          <a:noFill/>
        </p:spPr>
      </p:pic>
      <p:pic>
        <p:nvPicPr>
          <p:cNvPr id="1031" name="Picture 7" descr="C:\Users\KPD Marketing\Desktop\Проекты\MalikSpace\Презентация\1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62289" y="2942511"/>
            <a:ext cx="1724418" cy="1824453"/>
          </a:xfrm>
          <a:prstGeom prst="rect">
            <a:avLst/>
          </a:prstGeom>
          <a:noFill/>
        </p:spPr>
      </p:pic>
      <p:pic>
        <p:nvPicPr>
          <p:cNvPr id="1039" name="Picture 15" descr="C:\Users\KPD Marketing\Desktop\Проекты\MalikSpace\Презентация\2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70335" y="1671163"/>
            <a:ext cx="1695836" cy="2043578"/>
          </a:xfrm>
          <a:prstGeom prst="rect">
            <a:avLst/>
          </a:prstGeom>
          <a:noFill/>
        </p:spPr>
      </p:pic>
      <p:pic>
        <p:nvPicPr>
          <p:cNvPr id="37" name="Picture 6" descr="C:\Users\KPD Marketing\Desktop\Проекты\MalikSpace\Презентация\8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15232" y="3127617"/>
            <a:ext cx="2010233" cy="1724418"/>
          </a:xfrm>
          <a:prstGeom prst="rect">
            <a:avLst/>
          </a:prstGeom>
          <a:noFill/>
        </p:spPr>
      </p:pic>
      <p:pic>
        <p:nvPicPr>
          <p:cNvPr id="1033" name="Picture 9" descr="C:\Users\KPD Marketing\Desktop\Проекты\MalikSpace\Презентация\9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24376" y="2805114"/>
            <a:ext cx="886027" cy="990826"/>
          </a:xfrm>
          <a:prstGeom prst="rect">
            <a:avLst/>
          </a:prstGeom>
          <a:noFill/>
        </p:spPr>
      </p:pic>
      <p:pic>
        <p:nvPicPr>
          <p:cNvPr id="1034" name="Picture 10" descr="C:\Users\KPD Marketing\Desktop\Проекты\MalikSpace\Презентация\3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860971" y="2702719"/>
            <a:ext cx="1243296" cy="309633"/>
          </a:xfrm>
          <a:prstGeom prst="rect">
            <a:avLst/>
          </a:prstGeom>
          <a:noFill/>
        </p:spPr>
      </p:pic>
      <p:pic>
        <p:nvPicPr>
          <p:cNvPr id="1035" name="Picture 11" descr="C:\Users\KPD Marketing\Desktop\Проекты\MalikSpace\Презентация\14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25879" y="113825"/>
            <a:ext cx="1910198" cy="771701"/>
          </a:xfrm>
          <a:prstGeom prst="rect">
            <a:avLst/>
          </a:prstGeom>
          <a:noFill/>
        </p:spPr>
      </p:pic>
      <p:pic>
        <p:nvPicPr>
          <p:cNvPr id="1028" name="Picture 4" descr="C:\Users\KPD Marketing\Desktop\Проекты\MalikSpace\Презентация\7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267941" y="678239"/>
            <a:ext cx="1805399" cy="1824453"/>
          </a:xfrm>
          <a:prstGeom prst="rect">
            <a:avLst/>
          </a:prstGeom>
          <a:noFill/>
        </p:spPr>
      </p:pic>
      <p:pic>
        <p:nvPicPr>
          <p:cNvPr id="1036" name="Picture 12" descr="C:\Users\KPD Marketing\Desktop\Проекты\MalikSpace\Презентация\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300061" y="463629"/>
            <a:ext cx="757410" cy="1119443"/>
          </a:xfrm>
          <a:prstGeom prst="rect">
            <a:avLst/>
          </a:prstGeom>
          <a:noFill/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51" y="1818223"/>
            <a:ext cx="1076570" cy="433487"/>
          </a:xfrm>
          <a:prstGeom prst="rect">
            <a:avLst/>
          </a:prstGeom>
        </p:spPr>
      </p:pic>
      <p:pic>
        <p:nvPicPr>
          <p:cNvPr id="1040" name="Picture 16" descr="C:\Users\KPD Marketing\Desktop\Проекты\MalikSpace\Презентация\11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57175" y="3762375"/>
            <a:ext cx="1000353" cy="190544"/>
          </a:xfrm>
          <a:prstGeom prst="rect">
            <a:avLst/>
          </a:prstGeom>
          <a:noFill/>
        </p:spPr>
      </p:pic>
      <p:pic>
        <p:nvPicPr>
          <p:cNvPr id="1041" name="Picture 17" descr="C:\Users\KPD Marketing\Desktop\Проекты\MalikSpace\Презентация\10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096000" y="3957638"/>
            <a:ext cx="828864" cy="242943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62" y="1514666"/>
            <a:ext cx="690720" cy="695484"/>
          </a:xfrm>
          <a:prstGeom prst="rect">
            <a:avLst/>
          </a:prstGeom>
        </p:spPr>
      </p:pic>
      <p:pic>
        <p:nvPicPr>
          <p:cNvPr id="33" name="Picture 3" descr="C:\Users\KPD Marketing\Desktop\Проекты\MalikSpace\Презентация\6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50378" y="574590"/>
            <a:ext cx="2115032" cy="1719655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" y="4208105"/>
            <a:ext cx="999516" cy="8198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7" y="4016384"/>
            <a:ext cx="745094" cy="9308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1" y="3433043"/>
            <a:ext cx="1962597" cy="1314750"/>
          </a:xfrm>
          <a:prstGeom prst="rect">
            <a:avLst/>
          </a:prstGeom>
        </p:spPr>
      </p:pic>
      <p:pic>
        <p:nvPicPr>
          <p:cNvPr id="36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C0405595-958D-C847-B882-D2BBBD7B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0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41FFFC10-F75E-5C41-9DED-D999DA5B6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909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PF Bague Sans Pro" pitchFamily="50" charset="0"/>
              </a:rPr>
              <a:t>Правила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Цель</a:t>
            </a:r>
            <a:r>
              <a:rPr lang="ru-RU" sz="1800" dirty="0"/>
              <a:t> – сделать как можно больше самолётиков которые будут летать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Роли</a:t>
            </a:r>
          </a:p>
          <a:p>
            <a:pPr marL="914400" lvl="1" indent="-514350"/>
            <a:r>
              <a:rPr lang="ru-RU" sz="1400" dirty="0"/>
              <a:t>Считать сколько самолётиков могут летать</a:t>
            </a:r>
          </a:p>
          <a:p>
            <a:pPr marL="914400" lvl="1" indent="-514350"/>
            <a:r>
              <a:rPr lang="ru-RU" sz="1400" dirty="0"/>
              <a:t>Отвечать за процесс сборки и принимать участие в сборке</a:t>
            </a:r>
          </a:p>
          <a:p>
            <a:pPr marL="914400" lvl="1" indent="-514350"/>
            <a:r>
              <a:rPr lang="ru-RU" sz="1400" dirty="0"/>
              <a:t>Изготавливать самолётики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Этапы</a:t>
            </a:r>
          </a:p>
          <a:p>
            <a:pPr marL="914400" lvl="1" indent="-514350"/>
            <a:r>
              <a:rPr lang="ru-RU" sz="1400" dirty="0"/>
              <a:t>Планирование – 1 минута. Результат – назвать кол-во самолётов</a:t>
            </a:r>
          </a:p>
          <a:p>
            <a:pPr marL="914400" lvl="1" indent="-514350"/>
            <a:r>
              <a:rPr lang="ru-RU" sz="1400" dirty="0"/>
              <a:t>Изготовление – 3 минуты</a:t>
            </a:r>
          </a:p>
          <a:p>
            <a:pPr marL="914400" lvl="1" indent="-514350"/>
            <a:r>
              <a:rPr lang="ru-RU" sz="1400" dirty="0"/>
              <a:t>Обсуждение – 2 минуты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Обсуждение</a:t>
            </a:r>
          </a:p>
          <a:p>
            <a:pPr marL="914400" lvl="1" indent="-514350"/>
            <a:r>
              <a:rPr lang="ru-RU" sz="1400" dirty="0"/>
              <a:t>Как улучшить процесс авиастроения</a:t>
            </a:r>
          </a:p>
          <a:p>
            <a:pPr marL="914400" lvl="1" indent="-514350"/>
            <a:r>
              <a:rPr lang="ru-RU" sz="1400" dirty="0"/>
              <a:t>Что получалось хорошо?</a:t>
            </a:r>
          </a:p>
          <a:p>
            <a:pPr marL="914400" lvl="1" indent="-514350"/>
            <a:r>
              <a:rPr lang="ru-RU" sz="1400" dirty="0"/>
              <a:t>Что получалось плохо?</a:t>
            </a:r>
          </a:p>
          <a:p>
            <a:pPr marL="914400" lvl="1" indent="-514350"/>
            <a:r>
              <a:rPr lang="ru-RU" sz="1400" dirty="0"/>
              <a:t>Как можно изменить дизайн</a:t>
            </a:r>
          </a:p>
          <a:p>
            <a:pPr marL="914400" lvl="1" indent="-514350"/>
            <a:r>
              <a:rPr lang="ru-RU" sz="1400" dirty="0"/>
              <a:t>Как действовать быстрее?</a:t>
            </a:r>
          </a:p>
          <a:p>
            <a:pPr marL="914400" lvl="1" indent="-514350"/>
            <a:r>
              <a:rPr lang="ru-RU" sz="1400" dirty="0"/>
              <a:t>Как улучшить качество?</a:t>
            </a:r>
            <a:endParaRPr lang="ru-RU" sz="1800" dirty="0"/>
          </a:p>
          <a:p>
            <a:pPr marL="514350" indent="-514350">
              <a:buFont typeface="+mj-lt"/>
              <a:buAutoNum type="arabicPeriod"/>
            </a:pPr>
            <a:r>
              <a:rPr lang="ru-RU" sz="1800" dirty="0"/>
              <a:t>Играем 3 итерации</a:t>
            </a:r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D1FEA48F-04DF-9645-A5C5-C24A4A797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20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DD496402-6BC0-A943-9B81-4CDD3BF4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36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471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9662"/>
            <a:ext cx="8229600" cy="1587623"/>
          </a:xfrm>
          <a:solidFill>
            <a:srgbClr val="FFC000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PF Bague Sans Pro" pitchFamily="50" charset="0"/>
              </a:rPr>
              <a:t>Есть ли у Вас мысли как это применить в вашей работе? </a:t>
            </a:r>
          </a:p>
          <a:p>
            <a:pPr marL="0" indent="0" algn="ctr">
              <a:buNone/>
            </a:pPr>
            <a:r>
              <a:rPr lang="ru-RU" dirty="0">
                <a:latin typeface="PF Bague Sans Pro" pitchFamily="50" charset="0"/>
              </a:rPr>
              <a:t>Поделитесь…</a:t>
            </a:r>
          </a:p>
        </p:txBody>
      </p:sp>
    </p:spTree>
    <p:extLst>
      <p:ext uri="{BB962C8B-B14F-4D97-AF65-F5344CB8AC3E}">
        <p14:creationId xmlns:p14="http://schemas.microsoft.com/office/powerpoint/2010/main" val="24354329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11710"/>
            <a:ext cx="8229600" cy="651519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Вы 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6381199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9542"/>
            <a:ext cx="8229600" cy="723527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Вопросы?</a:t>
            </a:r>
          </a:p>
        </p:txBody>
      </p:sp>
      <p:pic>
        <p:nvPicPr>
          <p:cNvPr id="8194" name="Picture 2" descr="C:\Users\Добрый М\Pictures\scrumtrek\vop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1" y="2067694"/>
            <a:ext cx="2314178" cy="231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366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139702"/>
            <a:ext cx="8229600" cy="651519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PF Bague Sans Pro" pitchFamily="50" charset="0"/>
              </a:rPr>
              <a:t>Ожидания</a:t>
            </a:r>
          </a:p>
        </p:txBody>
      </p:sp>
    </p:spTree>
    <p:extLst>
      <p:ext uri="{BB962C8B-B14F-4D97-AF65-F5344CB8AC3E}">
        <p14:creationId xmlns:p14="http://schemas.microsoft.com/office/powerpoint/2010/main" val="38496708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обрый М\Pictures\scrumtrek\photo_2018-07-06_11-27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1" y="195486"/>
            <a:ext cx="762000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1059582"/>
            <a:ext cx="427552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ИНТЕРАКТИВНЫЙ ТРЕНИНГ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483518"/>
            <a:ext cx="177824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11 ОКТЯБРЯ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3622253"/>
            <a:ext cx="263245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МЕТОД </a:t>
            </a:r>
            <a:r>
              <a:rPr lang="en-US" sz="2400" b="1" dirty="0">
                <a:latin typeface="PF Bague Sans Pro" pitchFamily="50" charset="0"/>
              </a:rPr>
              <a:t>SCRUM - </a:t>
            </a:r>
            <a:endParaRPr lang="ru-RU" sz="2400" b="1" dirty="0">
              <a:latin typeface="PF Bague Sans Pro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4198317"/>
            <a:ext cx="538801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ГИБКОЕ УПРАВЛЕНИЕ ПРОЕКТАМИ</a:t>
            </a:r>
          </a:p>
        </p:txBody>
      </p:sp>
      <p:pic>
        <p:nvPicPr>
          <p:cNvPr id="11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7DCDA47D-1A88-5746-A4EB-33FD95213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4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15784661-4814-3048-92CE-98AF9521C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60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9648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Программа тренинга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200151"/>
            <a:ext cx="4618856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>
                <a:latin typeface="PF Bague Sans Pro" pitchFamily="50" charset="0"/>
              </a:rPr>
              <a:t>Блок 1</a:t>
            </a:r>
          </a:p>
          <a:p>
            <a:pPr fontAlgn="ctr"/>
            <a:r>
              <a:rPr lang="ru-RU" sz="1600" dirty="0">
                <a:latin typeface="PF Bague Sans Pro" pitchFamily="50" charset="0"/>
              </a:rPr>
              <a:t>История </a:t>
            </a:r>
            <a:r>
              <a:rPr lang="ru-RU" sz="1600" dirty="0" err="1">
                <a:latin typeface="PF Bague Sans Pro" pitchFamily="50" charset="0"/>
              </a:rPr>
              <a:t>Agile</a:t>
            </a:r>
            <a:r>
              <a:rPr lang="ru-RU" sz="1600" dirty="0">
                <a:latin typeface="PF Bague Sans Pro" pitchFamily="50" charset="0"/>
              </a:rPr>
              <a:t> и основные принципы </a:t>
            </a:r>
            <a:r>
              <a:rPr lang="ru-RU" sz="1600" dirty="0" err="1">
                <a:latin typeface="PF Bague Sans Pro" pitchFamily="50" charset="0"/>
              </a:rPr>
              <a:t>Agile</a:t>
            </a:r>
            <a:r>
              <a:rPr lang="ru-RU" sz="1600" dirty="0">
                <a:latin typeface="PF Bague Sans Pro" pitchFamily="50" charset="0"/>
              </a:rPr>
              <a:t>(</a:t>
            </a:r>
            <a:r>
              <a:rPr lang="ru-RU" sz="1600" dirty="0" err="1">
                <a:latin typeface="PF Bague Sans Pro" pitchFamily="50" charset="0"/>
              </a:rPr>
              <a:t>Agile</a:t>
            </a:r>
            <a:r>
              <a:rPr lang="ru-RU" sz="1600" dirty="0">
                <a:latin typeface="PF Bague Sans Pro" pitchFamily="50" charset="0"/>
              </a:rPr>
              <a:t> </a:t>
            </a:r>
            <a:r>
              <a:rPr lang="ru-RU" sz="1600" dirty="0" err="1">
                <a:latin typeface="PF Bague Sans Pro" pitchFamily="50" charset="0"/>
              </a:rPr>
              <a:t>Manifesto</a:t>
            </a:r>
            <a:r>
              <a:rPr lang="ru-RU" sz="1600" dirty="0">
                <a:latin typeface="PF Bague Sans Pro" pitchFamily="50" charset="0"/>
              </a:rPr>
              <a:t>)</a:t>
            </a:r>
          </a:p>
          <a:p>
            <a:pPr fontAlgn="ctr"/>
            <a:r>
              <a:rPr lang="ru-RU" sz="1600" dirty="0">
                <a:latin typeface="PF Bague Sans Pro" pitchFamily="50" charset="0"/>
              </a:rPr>
              <a:t>Преимущества и недостатки классического подхода к управлению проектами</a:t>
            </a:r>
          </a:p>
          <a:p>
            <a:pPr fontAlgn="ctr"/>
            <a:r>
              <a:rPr lang="ru-RU" sz="1600" dirty="0">
                <a:latin typeface="PF Bague Sans Pro" pitchFamily="50" charset="0"/>
              </a:rPr>
              <a:t>Команда в </a:t>
            </a:r>
            <a:r>
              <a:rPr lang="ru-RU" sz="1600" dirty="0" err="1">
                <a:latin typeface="PF Bague Sans Pro" pitchFamily="50" charset="0"/>
              </a:rPr>
              <a:t>Agile</a:t>
            </a:r>
            <a:r>
              <a:rPr lang="ru-RU" sz="1600" dirty="0">
                <a:latin typeface="PF Bague Sans Pro" pitchFamily="50" charset="0"/>
              </a:rPr>
              <a:t> и необходимые условия для эффективной командной работы</a:t>
            </a:r>
          </a:p>
          <a:p>
            <a:pPr fontAlgn="ctr"/>
            <a:r>
              <a:rPr lang="ru-RU" sz="1600" dirty="0">
                <a:latin typeface="PF Bague Sans Pro" pitchFamily="50" charset="0"/>
              </a:rPr>
              <a:t>Метод SCRUM — роли в SCRUM команде</a:t>
            </a:r>
          </a:p>
          <a:p>
            <a:pPr fontAlgn="ctr"/>
            <a:r>
              <a:rPr lang="ru-RU" sz="1600" dirty="0">
                <a:latin typeface="PF Bague Sans Pro" pitchFamily="50" charset="0"/>
              </a:rPr>
              <a:t>Метод SCRUM — Мероприятия и артефакты</a:t>
            </a:r>
          </a:p>
          <a:p>
            <a:pPr fontAlgn="ctr"/>
            <a:r>
              <a:rPr lang="ru-RU" sz="1600" dirty="0">
                <a:latin typeface="PF Bague Sans Pro" pitchFamily="50" charset="0"/>
              </a:rPr>
              <a:t>Что такое Пользовательские истории</a:t>
            </a:r>
          </a:p>
        </p:txBody>
      </p:sp>
      <p:pic>
        <p:nvPicPr>
          <p:cNvPr id="3075" name="Picture 3" descr="C:\Users\Добрый М\Pictures\scrumtrek\a39dffbfd99355170bf736a10593b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8396"/>
            <a:ext cx="3842583" cy="25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07B078C7-A1D3-8F4F-89B6-83DA7DDB9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4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08293150-650E-F148-BECC-795C5355A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60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30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65 миллионов людей ежегодно переезжают в города"/>
          <p:cNvSpPr txBox="1"/>
          <p:nvPr/>
        </p:nvSpPr>
        <p:spPr>
          <a:xfrm>
            <a:off x="4535910" y="2401052"/>
            <a:ext cx="64461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endParaRPr dirty="0"/>
          </a:p>
        </p:txBody>
      </p:sp>
      <p:pic>
        <p:nvPicPr>
          <p:cNvPr id="5126" name="Picture 6" descr="D:\ворк\остальное\презентация Стародумов\слайды псд\5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10"/>
            <a:ext cx="9144000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ворк\остальное\презентация Стародумов\слайды псд\5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" y="3341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ворк\остальное\презентация Стародумов\слайды псд\5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8" y="-15211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ворк\остальное\презентация Стародумов\слайды псд\5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" y="3341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ворк\остальное\презентация Стародумов\слайды псд\gg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" y="3341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538DE70B-45DF-C949-B8AC-3FD405DE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87574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E564D7EF-9795-EE4A-A773-23563D0CF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71550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114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Программа тренинга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200151"/>
            <a:ext cx="4618856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>
                <a:latin typeface="PF Bague Sans Pro" pitchFamily="50" charset="0"/>
              </a:rPr>
              <a:t>Блок 2</a:t>
            </a:r>
          </a:p>
          <a:p>
            <a:pPr fontAlgn="ctr"/>
            <a:r>
              <a:rPr lang="ru-RU" sz="1600" dirty="0">
                <a:latin typeface="PF Bague Sans Pro" pitchFamily="50" charset="0"/>
              </a:rPr>
              <a:t>Как продуктивно проводить собрания</a:t>
            </a:r>
          </a:p>
          <a:p>
            <a:pPr fontAlgn="ctr"/>
            <a:r>
              <a:rPr lang="ru-RU" sz="1600" dirty="0">
                <a:latin typeface="PF Bague Sans Pro" pitchFamily="50" charset="0"/>
              </a:rPr>
              <a:t>Практики для командной оценки произведенных действий</a:t>
            </a:r>
          </a:p>
          <a:p>
            <a:pPr fontAlgn="ctr"/>
            <a:r>
              <a:rPr lang="ru-RU" sz="1600" dirty="0">
                <a:latin typeface="PF Bague Sans Pro" pitchFamily="50" charset="0"/>
              </a:rPr>
              <a:t>Владелец продукта - За что отвечает и что делает?</a:t>
            </a:r>
          </a:p>
          <a:p>
            <a:pPr fontAlgn="ctr"/>
            <a:r>
              <a:rPr lang="ru-RU" sz="1600" dirty="0" err="1">
                <a:latin typeface="PF Bague Sans Pro" pitchFamily="50" charset="0"/>
              </a:rPr>
              <a:t>Scrum</a:t>
            </a:r>
            <a:r>
              <a:rPr lang="ru-RU" sz="1600" dirty="0">
                <a:latin typeface="PF Bague Sans Pro" pitchFamily="50" charset="0"/>
              </a:rPr>
              <a:t> </a:t>
            </a:r>
            <a:r>
              <a:rPr lang="ru-RU" sz="1600" dirty="0" err="1">
                <a:latin typeface="PF Bague Sans Pro" pitchFamily="50" charset="0"/>
              </a:rPr>
              <a:t>Master</a:t>
            </a:r>
            <a:r>
              <a:rPr lang="ru-RU" sz="1600" dirty="0">
                <a:latin typeface="PF Bague Sans Pro" pitchFamily="50" charset="0"/>
              </a:rPr>
              <a:t> - Как вырастить эффективную команду</a:t>
            </a:r>
          </a:p>
          <a:p>
            <a:pPr fontAlgn="ctr"/>
            <a:r>
              <a:rPr lang="ru-RU" sz="1600" dirty="0">
                <a:latin typeface="PF Bague Sans Pro" pitchFamily="50" charset="0"/>
              </a:rPr>
              <a:t>Уровни планирования в SCRUM, оценка сроков проекта и     мониторинг его текущего состояния</a:t>
            </a:r>
          </a:p>
          <a:p>
            <a:pPr fontAlgn="ctr"/>
            <a:r>
              <a:rPr lang="ru-RU" sz="1600" dirty="0">
                <a:latin typeface="PF Bague Sans Pro" pitchFamily="50" charset="0"/>
              </a:rPr>
              <a:t>Как избежать саботажа изменений в компании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3" y="1635646"/>
            <a:ext cx="3889951" cy="2592288"/>
          </a:xfrm>
          <a:prstGeom prst="rect">
            <a:avLst/>
          </a:prstGeom>
        </p:spPr>
      </p:pic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DEB0E9C9-F9BF-AC46-B6C6-89684B33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4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03156157-813F-9846-81E8-3DD901407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60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4706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обрый М\Pictures\scrumtrek\photo_2018-07-06_11-27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1" y="195486"/>
            <a:ext cx="762000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1059582"/>
            <a:ext cx="427552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ИНТЕРАКТИВНЫЙ ТРЕНИНГ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483518"/>
            <a:ext cx="246913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11 ОКТЯБРЯ 2018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3622253"/>
            <a:ext cx="263245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МЕТОД </a:t>
            </a:r>
            <a:r>
              <a:rPr lang="en-US" sz="2400" b="1" dirty="0">
                <a:latin typeface="PF Bague Sans Pro" pitchFamily="50" charset="0"/>
              </a:rPr>
              <a:t>SCRUM - </a:t>
            </a:r>
            <a:endParaRPr lang="ru-RU" sz="2400" b="1" dirty="0">
              <a:latin typeface="PF Bague Sans Pro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4198317"/>
            <a:ext cx="538801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ГИБКОЕ УПРАВЛЕНИЕ ПРОЕКТАМИ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912" y="1966069"/>
            <a:ext cx="160973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8 000РУБ.</a:t>
            </a:r>
          </a:p>
        </p:txBody>
      </p:sp>
      <p:pic>
        <p:nvPicPr>
          <p:cNvPr id="12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85796BCC-7E07-F743-8308-A3296D7E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4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6B8C3A85-26B7-0C4D-B82D-9EECCE3E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60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5998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обрый М\Pictures\scrumtrek\photo_2018-07-06_11-27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1" y="195486"/>
            <a:ext cx="762000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1059582"/>
            <a:ext cx="427552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ИНТЕРАКТИВНЫЙ ТРЕНИНГ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483518"/>
            <a:ext cx="177824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11 ОКТЯБРЯ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3622253"/>
            <a:ext cx="263245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МЕТОД </a:t>
            </a:r>
            <a:r>
              <a:rPr lang="en-US" sz="2400" b="1" dirty="0">
                <a:latin typeface="PF Bague Sans Pro" pitchFamily="50" charset="0"/>
              </a:rPr>
              <a:t>SCRUM - </a:t>
            </a:r>
            <a:endParaRPr lang="ru-RU" sz="2400" b="1" dirty="0">
              <a:latin typeface="PF Bague Sans Pro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4198317"/>
            <a:ext cx="538801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ГИБКОЕ УПРАВЛЕНИЕ ПРОЕКТАМИ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912" y="1966069"/>
            <a:ext cx="160973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strike="sngStrike" dirty="0">
                <a:latin typeface="PF Bague Sans Pro" pitchFamily="50" charset="0"/>
              </a:rPr>
              <a:t>8 000РУБ.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912" y="2686149"/>
            <a:ext cx="330891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PF Bague Sans Pro" pitchFamily="50" charset="0"/>
              </a:rPr>
              <a:t>СЕГОДНЯ - 5 000РУБ.</a:t>
            </a:r>
          </a:p>
        </p:txBody>
      </p:sp>
      <p:pic>
        <p:nvPicPr>
          <p:cNvPr id="13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B327E238-8496-D540-8840-28F115328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44" y="4756482"/>
            <a:ext cx="973944" cy="2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13FE0742-BE2E-7840-AC94-C87C9B92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60" y="451596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4356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121" y="-20538"/>
            <a:ext cx="9813633" cy="5193069"/>
          </a:xfrm>
        </p:spPr>
      </p:pic>
    </p:spTree>
    <p:extLst>
      <p:ext uri="{BB962C8B-B14F-4D97-AF65-F5344CB8AC3E}">
        <p14:creationId xmlns:p14="http://schemas.microsoft.com/office/powerpoint/2010/main" val="39837337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PF Bague Sans Pro" pitchFamily="50" charset="0"/>
              </a:rPr>
              <a:t>Спасибо за участие!</a:t>
            </a: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  <a:latin typeface="PF Bague Sans Pro" pitchFamily="50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PF Bague Sans Pro" pitchFamily="50" charset="0"/>
              </a:rPr>
              <a:t>Подписывайтесь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PF Bague Sans Pro" pitchFamily="50" charset="0"/>
              </a:rPr>
              <a:t>facebook.com/</a:t>
            </a:r>
            <a:r>
              <a:rPr lang="en-US" dirty="0" err="1">
                <a:solidFill>
                  <a:schemeClr val="bg1"/>
                </a:solidFill>
                <a:latin typeface="PF Bague Sans Pro" pitchFamily="50" charset="0"/>
              </a:rPr>
              <a:t>alexstarodumov</a:t>
            </a:r>
            <a:endParaRPr lang="en-US" dirty="0">
              <a:solidFill>
                <a:schemeClr val="bg1"/>
              </a:solidFill>
              <a:latin typeface="PF Bague Sans Pro" pitchFamily="50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PF Bague Sans Pro" pitchFamily="50" charset="0"/>
              </a:rPr>
              <a:t>Instagram @</a:t>
            </a:r>
            <a:r>
              <a:rPr lang="en-US" dirty="0" err="1">
                <a:solidFill>
                  <a:schemeClr val="bg1"/>
                </a:solidFill>
                <a:latin typeface="PF Bague Sans Pro" pitchFamily="50" charset="0"/>
              </a:rPr>
              <a:t>Alexstarodumov</a:t>
            </a:r>
            <a:endParaRPr lang="ru-RU" dirty="0">
              <a:solidFill>
                <a:schemeClr val="bg1"/>
              </a:solidFill>
              <a:latin typeface="PF Bague Sans Pro" pitchFamily="50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PF Bague Sans Pro" pitchFamily="50" charset="0"/>
              </a:rPr>
              <a:t>facebook.com/</a:t>
            </a:r>
            <a:r>
              <a:rPr lang="en-US" dirty="0" err="1">
                <a:solidFill>
                  <a:schemeClr val="bg1"/>
                </a:solidFill>
                <a:latin typeface="PF Bague Sans Pro" pitchFamily="50" charset="0"/>
              </a:rPr>
              <a:t>AgileUral</a:t>
            </a:r>
            <a:endParaRPr lang="en-US" dirty="0">
              <a:solidFill>
                <a:schemeClr val="bg1"/>
              </a:solidFill>
              <a:latin typeface="PF Bague Sans Pro" pitchFamily="50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PF Bague Sans Pro" pitchFamily="50" charset="0"/>
              </a:rPr>
              <a:t>vk.com/</a:t>
            </a:r>
            <a:r>
              <a:rPr lang="en-US" dirty="0" err="1">
                <a:solidFill>
                  <a:schemeClr val="bg1"/>
                </a:solidFill>
                <a:latin typeface="PF Bague Sans Pro" pitchFamily="50" charset="0"/>
              </a:rPr>
              <a:t>agileural</a:t>
            </a:r>
            <a:endParaRPr lang="en-US" dirty="0">
              <a:solidFill>
                <a:schemeClr val="bg1"/>
              </a:solidFill>
              <a:latin typeface="PF Bague Sans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1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Костя\Desktop\др\остальное\презентация Стародумов\слайды псд\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33"/>
          <a:stretch/>
        </p:blipFill>
        <p:spPr bwMode="auto">
          <a:xfrm>
            <a:off x="0" y="837"/>
            <a:ext cx="9144000" cy="141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29118" y="2716628"/>
            <a:ext cx="7290810" cy="27984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algn="ctr" defTabSz="366702" hangingPunct="0"/>
            <a:endParaRPr lang="ru-RU" sz="140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7946" y="4311492"/>
            <a:ext cx="5417477" cy="27984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algn="ctr" defTabSz="366702" hangingPunct="0"/>
            <a:endParaRPr lang="ru-RU" sz="1400">
              <a:solidFill>
                <a:srgbClr val="FFFFFF"/>
              </a:solidFill>
              <a:sym typeface="Helvetica Neue Medium"/>
            </a:endParaRPr>
          </a:p>
        </p:txBody>
      </p:sp>
      <p:pic>
        <p:nvPicPr>
          <p:cNvPr id="7170" name="Picture 2" descr="D:\ворк\остальное\презентация Стародумов\слайды псд\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30215" r="68325" b="34704"/>
          <a:stretch/>
        </p:blipFill>
        <p:spPr bwMode="auto">
          <a:xfrm>
            <a:off x="243872" y="1459978"/>
            <a:ext cx="2671517" cy="18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ворк\остальное\презентация Стародумов\слайды псд\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8" t="30232" r="40921" b="34688"/>
          <a:stretch/>
        </p:blipFill>
        <p:spPr bwMode="auto">
          <a:xfrm>
            <a:off x="2759274" y="1459978"/>
            <a:ext cx="2611934" cy="18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ворк\остальное\презентация Стародумов\слайды псд\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4" t="29421" r="17436" b="35289"/>
          <a:stretch/>
        </p:blipFill>
        <p:spPr bwMode="auto">
          <a:xfrm>
            <a:off x="5371208" y="1459978"/>
            <a:ext cx="2183308" cy="181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ворк\остальное\презентация Стародумов\слайды псд\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6" t="30231" r="1268" b="34480"/>
          <a:stretch/>
        </p:blipFill>
        <p:spPr bwMode="auto">
          <a:xfrm>
            <a:off x="7255423" y="1459978"/>
            <a:ext cx="1759096" cy="181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ворк\остальное\презентация Стародумов\слайды псд\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6" r="62832"/>
          <a:stretch/>
        </p:blipFill>
        <p:spPr bwMode="auto">
          <a:xfrm>
            <a:off x="13952" y="3358794"/>
            <a:ext cx="3388259" cy="178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ворк\остальное\презентация Стародумов\слайды псд\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5" t="65504" r="41386"/>
          <a:stretch/>
        </p:blipFill>
        <p:spPr bwMode="auto">
          <a:xfrm>
            <a:off x="3402211" y="3369494"/>
            <a:ext cx="1968997" cy="177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ворк\остальное\презентация Стародумов\слайды псд\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5" t="65296" r="20478"/>
          <a:stretch/>
        </p:blipFill>
        <p:spPr bwMode="auto">
          <a:xfrm>
            <a:off x="5371208" y="3358794"/>
            <a:ext cx="1866762" cy="178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9118" y="2602709"/>
            <a:ext cx="7290810" cy="2798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algn="ctr" defTabSz="366702" hangingPunct="0"/>
            <a:endParaRPr lang="ru-RU" sz="1400">
              <a:solidFill>
                <a:srgbClr val="FFFFFF"/>
              </a:solidFill>
              <a:sym typeface="Helvetica Neue Medium"/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21" y="4356480"/>
            <a:ext cx="7291090" cy="2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D:\ворк\остальное\презентация Стародумов\слайды псд\gg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095" cy="5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Добрый М\Pictures\scrumtrek\Без названия (1).jpg">
            <a:extLst>
              <a:ext uri="{FF2B5EF4-FFF2-40B4-BE49-F238E27FC236}">
                <a16:creationId xmlns:a16="http://schemas.microsoft.com/office/drawing/2014/main" id="{CD1C8187-AFD6-F445-8BE2-9A01AE1F6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607" y="4129481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1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10972</TotalTime>
  <Words>571</Words>
  <Application>Microsoft Macintosh PowerPoint</Application>
  <PresentationFormat>Экран (16:9)</PresentationFormat>
  <Paragraphs>107</Paragraphs>
  <Slides>84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9" baseType="lpstr">
      <vt:lpstr>Arial</vt:lpstr>
      <vt:lpstr>Calibri</vt:lpstr>
      <vt:lpstr>Helvetica Neue Medium</vt:lpstr>
      <vt:lpstr>PF Bague Sans Pro</vt:lpstr>
      <vt:lpstr>Тема Office</vt:lpstr>
      <vt:lpstr>Метод SCRUM – Как быстро создавать продукт максимально востребованный рынком.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Исследование Agile в России</vt:lpstr>
      <vt:lpstr>Agile — это не только про ИТ </vt:lpstr>
      <vt:lpstr>Цели внедрения Agile в России и выгоды от внедрения </vt:lpstr>
      <vt:lpstr>Презентация PowerPoint</vt:lpstr>
      <vt:lpstr>Презентация PowerPoint</vt:lpstr>
      <vt:lpstr>Презентация PowerPoint</vt:lpstr>
      <vt:lpstr>Agile Manifesto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тренинга</vt:lpstr>
      <vt:lpstr>Программа тренинга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 Scrum - Как работать в два раза меньше, успевая в два раза больше</dc:title>
  <dc:creator>Пользователь Windows</dc:creator>
  <cp:lastModifiedBy>Александр Стародумов</cp:lastModifiedBy>
  <cp:revision>44</cp:revision>
  <dcterms:created xsi:type="dcterms:W3CDTF">2018-08-16T13:25:09Z</dcterms:created>
  <dcterms:modified xsi:type="dcterms:W3CDTF">2018-09-28T08:27:34Z</dcterms:modified>
</cp:coreProperties>
</file>